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6" r:id="rId5"/>
    <p:sldId id="268" r:id="rId6"/>
    <p:sldId id="270" r:id="rId7"/>
    <p:sldId id="271" r:id="rId8"/>
    <p:sldId id="273" r:id="rId9"/>
    <p:sldId id="276" r:id="rId10"/>
    <p:sldId id="277" r:id="rId11"/>
    <p:sldId id="279" r:id="rId12"/>
    <p:sldId id="280" r:id="rId13"/>
    <p:sldId id="281" r:id="rId14"/>
    <p:sldId id="282" r:id="rId15"/>
    <p:sldId id="28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2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167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514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535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8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9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7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16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66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58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64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97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C97CA-DB25-4906-9DCC-DDC8A385481F}" type="datetimeFigureOut">
              <a:rPr lang="en-US" smtClean="0"/>
              <a:t>4/15/2011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58846-CE54-4211-B897-11F47BA66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0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Hi, Madison!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dirty="0" smtClean="0"/>
              <a:t>Flat Stanley and I wanted to write to you and to tell you about our trip to the National Fish Hatchery in Warm Springs, Georgia.  We got to see a lot of interesting fish and other animals.  Children who come and visit can sometimes get a chance to feed the some of the catfish.  We have included some pictures that we think you will enjoy.  Where have you and your Flat Stanley been in Texas?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653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33917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514834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20200" cy="6858000"/>
          </a:xfrm>
        </p:spPr>
      </p:pic>
    </p:spTree>
    <p:extLst>
      <p:ext uri="{BB962C8B-B14F-4D97-AF65-F5344CB8AC3E}">
        <p14:creationId xmlns:p14="http://schemas.microsoft.com/office/powerpoint/2010/main" val="2131035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81926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296400" cy="6934200"/>
          </a:xfrm>
        </p:spPr>
      </p:pic>
    </p:spTree>
    <p:extLst>
      <p:ext uri="{BB962C8B-B14F-4D97-AF65-F5344CB8AC3E}">
        <p14:creationId xmlns:p14="http://schemas.microsoft.com/office/powerpoint/2010/main" val="302593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248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Here are some pictures of Robust </a:t>
            </a:r>
            <a:r>
              <a:rPr lang="en-US" dirty="0" err="1" smtClean="0"/>
              <a:t>Redhorse</a:t>
            </a:r>
            <a:r>
              <a:rPr lang="en-US" dirty="0" smtClean="0"/>
              <a:t> Fish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9448800" cy="5410200"/>
          </a:xfrm>
        </p:spPr>
      </p:pic>
    </p:spTree>
    <p:extLst>
      <p:ext uri="{BB962C8B-B14F-4D97-AF65-F5344CB8AC3E}">
        <p14:creationId xmlns:p14="http://schemas.microsoft.com/office/powerpoint/2010/main" val="1264861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en-US" dirty="0" smtClean="0"/>
              <a:t>More Robust </a:t>
            </a:r>
            <a:r>
              <a:rPr lang="en-US" dirty="0" err="1" smtClean="0"/>
              <a:t>Redhorse</a:t>
            </a:r>
            <a:r>
              <a:rPr lang="en-US" dirty="0" smtClean="0"/>
              <a:t> Fish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461"/>
            <a:ext cx="9372600" cy="5295939"/>
          </a:xfrm>
        </p:spPr>
      </p:pic>
    </p:spTree>
    <p:extLst>
      <p:ext uri="{BB962C8B-B14F-4D97-AF65-F5344CB8AC3E}">
        <p14:creationId xmlns:p14="http://schemas.microsoft.com/office/powerpoint/2010/main" val="218186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US" dirty="0" smtClean="0"/>
              <a:t>Alligator Gar Fish Pictures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1"/>
            <a:ext cx="9158748" cy="5486400"/>
          </a:xfrm>
        </p:spPr>
      </p:pic>
    </p:spTree>
    <p:extLst>
      <p:ext uri="{BB962C8B-B14F-4D97-AF65-F5344CB8AC3E}">
        <p14:creationId xmlns:p14="http://schemas.microsoft.com/office/powerpoint/2010/main" val="2843475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n-US" dirty="0" smtClean="0"/>
              <a:t>More Alligator Gar Pictures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3555"/>
            <a:ext cx="9144000" cy="5454445"/>
          </a:xfrm>
        </p:spPr>
      </p:pic>
    </p:spTree>
    <p:extLst>
      <p:ext uri="{BB962C8B-B14F-4D97-AF65-F5344CB8AC3E}">
        <p14:creationId xmlns:p14="http://schemas.microsoft.com/office/powerpoint/2010/main" val="3291002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Alligator Gar Fish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1371600"/>
            <a:ext cx="9372600" cy="5459361"/>
          </a:xfrm>
        </p:spPr>
      </p:pic>
    </p:spTree>
    <p:extLst>
      <p:ext uri="{BB962C8B-B14F-4D97-AF65-F5344CB8AC3E}">
        <p14:creationId xmlns:p14="http://schemas.microsoft.com/office/powerpoint/2010/main" val="1351889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en-US" dirty="0" smtClean="0"/>
              <a:t>Lake Sturgeon Fish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1295400"/>
            <a:ext cx="9448800" cy="5257799"/>
          </a:xfrm>
        </p:spPr>
      </p:pic>
    </p:spTree>
    <p:extLst>
      <p:ext uri="{BB962C8B-B14F-4D97-AF65-F5344CB8AC3E}">
        <p14:creationId xmlns:p14="http://schemas.microsoft.com/office/powerpoint/2010/main" val="3561165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More Lake Sturgeon Fish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0"/>
            <a:ext cx="9144000" cy="5486400"/>
          </a:xfrm>
        </p:spPr>
      </p:pic>
    </p:spTree>
    <p:extLst>
      <p:ext uri="{BB962C8B-B14F-4D97-AF65-F5344CB8AC3E}">
        <p14:creationId xmlns:p14="http://schemas.microsoft.com/office/powerpoint/2010/main" val="41539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dirty="0" smtClean="0"/>
              <a:t>Some of Flat Stanley’s Pictures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1371600"/>
            <a:ext cx="9372600" cy="5486400"/>
          </a:xfrm>
        </p:spPr>
      </p:pic>
    </p:spTree>
    <p:extLst>
      <p:ext uri="{BB962C8B-B14F-4D97-AF65-F5344CB8AC3E}">
        <p14:creationId xmlns:p14="http://schemas.microsoft.com/office/powerpoint/2010/main" val="4195106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120</Words>
  <Application>Microsoft Office PowerPoint</Application>
  <PresentationFormat>On-screen Show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Hi, Madison!</vt:lpstr>
      <vt:lpstr>Here are some pictures of Robust Redhorse Fish</vt:lpstr>
      <vt:lpstr>More Robust Redhorse Fish</vt:lpstr>
      <vt:lpstr>Alligator Gar Fish Pictures</vt:lpstr>
      <vt:lpstr>More Alligator Gar Pictures</vt:lpstr>
      <vt:lpstr>Alligator Gar Fish</vt:lpstr>
      <vt:lpstr>Lake Sturgeon Fish</vt:lpstr>
      <vt:lpstr>More Lake Sturgeon Fish</vt:lpstr>
      <vt:lpstr>Some of Flat Stanley’s Pictures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Hi, Madison!</dc:title>
  <dc:creator>David Blakely</dc:creator>
  <cp:lastModifiedBy>David Blakely</cp:lastModifiedBy>
  <cp:revision>6</cp:revision>
  <dcterms:created xsi:type="dcterms:W3CDTF">2011-04-15T21:53:56Z</dcterms:created>
  <dcterms:modified xsi:type="dcterms:W3CDTF">2011-04-15T22:44:22Z</dcterms:modified>
</cp:coreProperties>
</file>