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62"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E1BC7D-38EE-47CA-9B6D-9970C1440DD1}"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F973C-E146-4ED7-B970-E95E1216EE0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E1BC7D-38EE-47CA-9B6D-9970C1440DD1}"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F973C-E146-4ED7-B970-E95E1216EE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E1BC7D-38EE-47CA-9B6D-9970C1440DD1}"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F973C-E146-4ED7-B970-E95E1216EE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E1BC7D-38EE-47CA-9B6D-9970C1440DD1}"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F973C-E146-4ED7-B970-E95E1216EE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7DE1BC7D-38EE-47CA-9B6D-9970C1440DD1}"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F973C-E146-4ED7-B970-E95E1216EE0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E1BC7D-38EE-47CA-9B6D-9970C1440DD1}" type="datetimeFigureOut">
              <a:rPr lang="en-US" smtClean="0"/>
              <a:t>4/7/2011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DF973C-E146-4ED7-B970-E95E1216EE02}"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DE1BC7D-38EE-47CA-9B6D-9970C1440DD1}" type="datetimeFigureOut">
              <a:rPr lang="en-US" smtClean="0"/>
              <a:t>4/7/2011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DF973C-E146-4ED7-B970-E95E1216EE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E1BC7D-38EE-47CA-9B6D-9970C1440DD1}" type="datetimeFigureOut">
              <a:rPr lang="en-US" smtClean="0"/>
              <a:t>4/7/2011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DF973C-E146-4ED7-B970-E95E1216EE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E1BC7D-38EE-47CA-9B6D-9970C1440DD1}" type="datetimeFigureOut">
              <a:rPr lang="en-US" smtClean="0"/>
              <a:t>4/7/2011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DF973C-E146-4ED7-B970-E95E1216EE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7DE1BC7D-38EE-47CA-9B6D-9970C1440DD1}" type="datetimeFigureOut">
              <a:rPr lang="en-US" smtClean="0"/>
              <a:t>4/7/2011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37DF973C-E146-4ED7-B970-E95E1216EE0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E1BC7D-38EE-47CA-9B6D-9970C1440DD1}" type="datetimeFigureOut">
              <a:rPr lang="en-US" smtClean="0"/>
              <a:t>4/7/2011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DF973C-E146-4ED7-B970-E95E1216EE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7DE1BC7D-38EE-47CA-9B6D-9970C1440DD1}" type="datetimeFigureOut">
              <a:rPr lang="en-US" smtClean="0"/>
              <a:t>4/7/2011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37DF973C-E146-4ED7-B970-E95E1216EE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owchart: Card 12"/>
          <p:cNvSpPr/>
          <p:nvPr/>
        </p:nvSpPr>
        <p:spPr>
          <a:xfrm>
            <a:off x="5697196" y="4191000"/>
            <a:ext cx="3446804" cy="2667000"/>
          </a:xfrm>
          <a:prstGeom prst="flowChartPunchedCar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0" y="183058"/>
            <a:ext cx="2268196" cy="170114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3949" y="3964900"/>
            <a:ext cx="3673371" cy="275502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76200"/>
            <a:ext cx="3454400" cy="259080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48400" y="76200"/>
            <a:ext cx="2788920" cy="3718560"/>
          </a:xfrm>
          <a:prstGeom prst="rect">
            <a:avLst/>
          </a:prstGeom>
        </p:spPr>
      </p:pic>
      <p:sp>
        <p:nvSpPr>
          <p:cNvPr id="2" name="TextBox 1"/>
          <p:cNvSpPr txBox="1"/>
          <p:nvPr/>
        </p:nvSpPr>
        <p:spPr>
          <a:xfrm>
            <a:off x="-27062" y="3964900"/>
            <a:ext cx="5715000" cy="2893100"/>
          </a:xfrm>
          <a:prstGeom prst="rect">
            <a:avLst/>
          </a:prstGeom>
          <a:noFill/>
        </p:spPr>
        <p:txBody>
          <a:bodyPr wrap="square" rtlCol="0">
            <a:spAutoFit/>
          </a:bodyPr>
          <a:lstStyle/>
          <a:p>
            <a:r>
              <a:rPr lang="en-US" sz="1400" b="1" dirty="0" smtClean="0">
                <a:latin typeface="Arial Black" pitchFamily="34" charset="0"/>
              </a:rPr>
              <a:t>Hi Sayde,</a:t>
            </a:r>
          </a:p>
          <a:p>
            <a:r>
              <a:rPr lang="en-US" sz="1400" b="1" dirty="0" smtClean="0">
                <a:latin typeface="Arial Black" pitchFamily="34" charset="0"/>
              </a:rPr>
              <a:t>    In these pictures Flat Stanley visited Atlanta, which is Georgia’s capital. Atlanta is home to many fun places like the World of Coke, The Aquarium, CNN center and Centennial Olympic Park. Stanley wanted you to see the flags at the Centennial Olympic Park. The flags represent different countries from around the world which participated in the 1996 Olympics. Have you ever watched the Olympics? My favorite events are swimming and gymnastics, do you have a favorite Olympic event or favorite sport? </a:t>
            </a:r>
          </a:p>
          <a:p>
            <a:r>
              <a:rPr lang="en-US" sz="1400" b="1" dirty="0">
                <a:latin typeface="Arial Black" pitchFamily="34" charset="0"/>
              </a:rPr>
              <a:t> </a:t>
            </a:r>
            <a:r>
              <a:rPr lang="en-US" sz="1400" b="1" dirty="0" smtClean="0">
                <a:latin typeface="Arial Black" pitchFamily="34" charset="0"/>
              </a:rPr>
              <a:t>                                Your Friend, </a:t>
            </a:r>
          </a:p>
          <a:p>
            <a:r>
              <a:rPr lang="en-US" sz="1400" b="1" dirty="0">
                <a:latin typeface="Arial Black" pitchFamily="34" charset="0"/>
              </a:rPr>
              <a:t> </a:t>
            </a:r>
            <a:r>
              <a:rPr lang="en-US" sz="1400" b="1" dirty="0" smtClean="0">
                <a:latin typeface="Arial Black" pitchFamily="34" charset="0"/>
              </a:rPr>
              <a:t>                                           Mrs. Draper</a:t>
            </a:r>
            <a:endParaRPr lang="en-US" sz="1400" b="1" dirty="0">
              <a:latin typeface="Arial Black" pitchFamily="34" charset="0"/>
            </a:endParaRP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20682" y="2008155"/>
            <a:ext cx="2362200" cy="1771650"/>
          </a:xfrm>
          <a:prstGeom prst="rect">
            <a:avLst/>
          </a:prstGeom>
        </p:spPr>
      </p:pic>
      <p:sp>
        <p:nvSpPr>
          <p:cNvPr id="5" name="Rectangle 4"/>
          <p:cNvSpPr/>
          <p:nvPr/>
        </p:nvSpPr>
        <p:spPr>
          <a:xfrm>
            <a:off x="6487779" y="76200"/>
            <a:ext cx="2310162" cy="400110"/>
          </a:xfrm>
          <a:prstGeom prst="rect">
            <a:avLst/>
          </a:prstGeom>
          <a:noFill/>
        </p:spPr>
        <p:txBody>
          <a:bodyPr wrap="square" lIns="91440" tIns="45720" rIns="91440" bIns="45720">
            <a:spAutoFit/>
          </a:bodyPr>
          <a:lstStyle/>
          <a:p>
            <a:pPr algn="ctr"/>
            <a:r>
              <a:rPr lang="en-US" sz="2000" b="1" cap="none" spc="0" dirty="0" smtClean="0">
                <a:ln w="19050">
                  <a:solidFill>
                    <a:schemeClr val="tx2">
                      <a:tint val="1000"/>
                    </a:schemeClr>
                  </a:solidFill>
                  <a:prstDash val="solid"/>
                </a:ln>
                <a:solidFill>
                  <a:schemeClr val="accent3">
                    <a:lumMod val="60000"/>
                    <a:lumOff val="40000"/>
                  </a:schemeClr>
                </a:solidFill>
                <a:effectLst>
                  <a:outerShdw blurRad="50000" dist="50800" dir="7500000" algn="tl">
                    <a:srgbClr val="000000">
                      <a:shade val="5000"/>
                      <a:alpha val="35000"/>
                    </a:srgbClr>
                  </a:outerShdw>
                </a:effectLst>
              </a:rPr>
              <a:t>Olympic Park Flags</a:t>
            </a:r>
            <a:endParaRPr lang="en-US" sz="2000" b="1" cap="none" spc="0" dirty="0">
              <a:ln w="19050">
                <a:solidFill>
                  <a:schemeClr val="tx2">
                    <a:tint val="1000"/>
                  </a:schemeClr>
                </a:solidFill>
                <a:prstDash val="solid"/>
              </a:ln>
              <a:solidFill>
                <a:schemeClr val="accent3">
                  <a:lumMod val="60000"/>
                  <a:lumOff val="40000"/>
                </a:schemeClr>
              </a:solidFill>
              <a:effectLst>
                <a:outerShdw blurRad="50000" dist="50800" dir="7500000" algn="tl">
                  <a:srgbClr val="000000">
                    <a:shade val="5000"/>
                    <a:alpha val="35000"/>
                  </a:srgbClr>
                </a:outerShdw>
              </a:effectLst>
            </a:endParaRPr>
          </a:p>
        </p:txBody>
      </p:sp>
      <p:sp>
        <p:nvSpPr>
          <p:cNvPr id="11" name="Rectangle 10"/>
          <p:cNvSpPr/>
          <p:nvPr/>
        </p:nvSpPr>
        <p:spPr>
          <a:xfrm>
            <a:off x="3242354" y="3505200"/>
            <a:ext cx="3403496"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Dancing King Kong &amp; Godzilla</a:t>
            </a:r>
          </a:p>
          <a:p>
            <a:pPr algn="ctr"/>
            <a:r>
              <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Spotted in Atlanta!</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8936522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234</TotalTime>
  <Words>115</Words>
  <Application>Microsoft Office PowerPoint</Application>
  <PresentationFormat>On-screen Show (4:3)</PresentationFormat>
  <Paragraphs>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Angles</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dc:creator>
  <cp:lastModifiedBy>Lisa</cp:lastModifiedBy>
  <cp:revision>6</cp:revision>
  <dcterms:created xsi:type="dcterms:W3CDTF">2011-04-06T22:50:18Z</dcterms:created>
  <dcterms:modified xsi:type="dcterms:W3CDTF">2011-04-08T02:08:15Z</dcterms:modified>
</cp:coreProperties>
</file>