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4AC2D324-E871-46FB-B132-B97A52FB1F49}" type="datetimeFigureOut">
              <a:rPr lang="en-US" smtClean="0"/>
              <a:t>3/20/2011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AB0B184B-582A-415B-AAFB-593652FAFC8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C2D324-E871-46FB-B132-B97A52FB1F49}" type="datetimeFigureOut">
              <a:rPr lang="en-US" smtClean="0"/>
              <a:t>3/20/2011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0B184B-582A-415B-AAFB-593652FAFC8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C2D324-E871-46FB-B132-B97A52FB1F49}" type="datetimeFigureOut">
              <a:rPr lang="en-US" smtClean="0"/>
              <a:t>3/20/2011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0B184B-582A-415B-AAFB-593652FAFC8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AC2D324-E871-46FB-B132-B97A52FB1F49}" type="datetimeFigureOut">
              <a:rPr lang="en-US" smtClean="0"/>
              <a:t>3/20/2011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AB0B184B-582A-415B-AAFB-593652FAFC8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4AC2D324-E871-46FB-B132-B97A52FB1F49}" type="datetimeFigureOut">
              <a:rPr lang="en-US" smtClean="0"/>
              <a:t>3/20/2011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AB0B184B-582A-415B-AAFB-593652FAFC8D}"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4AC2D324-E871-46FB-B132-B97A52FB1F49}" type="datetimeFigureOut">
              <a:rPr lang="en-US" smtClean="0"/>
              <a:t>3/20/2011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B0B184B-582A-415B-AAFB-593652FAFC8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4AC2D324-E871-46FB-B132-B97A52FB1F49}" type="datetimeFigureOut">
              <a:rPr lang="en-US" smtClean="0"/>
              <a:t>3/20/2011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AB0B184B-582A-415B-AAFB-593652FAFC8D}"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AC2D324-E871-46FB-B132-B97A52FB1F49}" type="datetimeFigureOut">
              <a:rPr lang="en-US" smtClean="0"/>
              <a:t>3/20/2011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0B184B-582A-415B-AAFB-593652FAFC8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AC2D324-E871-46FB-B132-B97A52FB1F49}" type="datetimeFigureOut">
              <a:rPr lang="en-US" smtClean="0"/>
              <a:t>3/20/2011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0B184B-582A-415B-AAFB-593652FAFC8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AC2D324-E871-46FB-B132-B97A52FB1F49}" type="datetimeFigureOut">
              <a:rPr lang="en-US" smtClean="0"/>
              <a:t>3/20/2011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0B184B-582A-415B-AAFB-593652FAFC8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4AC2D324-E871-46FB-B132-B97A52FB1F49}" type="datetimeFigureOut">
              <a:rPr lang="en-US" smtClean="0"/>
              <a:t>3/20/2011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B0B184B-582A-415B-AAFB-593652FAFC8D}"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AC2D324-E871-46FB-B132-B97A52FB1F49}" type="datetimeFigureOut">
              <a:rPr lang="en-US" smtClean="0"/>
              <a:t>3/20/2011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B0B184B-582A-415B-AAFB-593652FAFC8D}"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ight Triangle 22"/>
          <p:cNvSpPr/>
          <p:nvPr/>
        </p:nvSpPr>
        <p:spPr>
          <a:xfrm>
            <a:off x="0" y="5638800"/>
            <a:ext cx="1905000" cy="1219200"/>
          </a:xfrm>
          <a:prstGeom prst="rtTriangl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0"/>
            <a:ext cx="6248400" cy="25908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105400" y="3733800"/>
            <a:ext cx="3810000" cy="304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1" name="Picture 7" descr="C:\Users\Public\Pictures\Kodak Pictures\3-20-2011\100_0986.jpg"/>
          <p:cNvPicPr>
            <a:picLocks noChangeAspect="1" noChangeArrowheads="1"/>
          </p:cNvPicPr>
          <p:nvPr/>
        </p:nvPicPr>
        <p:blipFill>
          <a:blip r:embed="rId2" cstate="print"/>
          <a:srcRect/>
          <a:stretch>
            <a:fillRect/>
          </a:stretch>
        </p:blipFill>
        <p:spPr bwMode="auto">
          <a:xfrm>
            <a:off x="6324600" y="152400"/>
            <a:ext cx="2652090" cy="3535363"/>
          </a:xfrm>
          <a:prstGeom prst="rect">
            <a:avLst/>
          </a:prstGeom>
          <a:noFill/>
        </p:spPr>
      </p:pic>
      <p:pic>
        <p:nvPicPr>
          <p:cNvPr id="1032" name="Picture 8" descr="C:\Users\Public\Pictures\Kodak Pictures\3-20-2011\100_0990.jpg"/>
          <p:cNvPicPr>
            <a:picLocks noChangeAspect="1" noChangeArrowheads="1"/>
          </p:cNvPicPr>
          <p:nvPr/>
        </p:nvPicPr>
        <p:blipFill>
          <a:blip r:embed="rId3" cstate="print"/>
          <a:srcRect/>
          <a:stretch>
            <a:fillRect/>
          </a:stretch>
        </p:blipFill>
        <p:spPr bwMode="auto">
          <a:xfrm>
            <a:off x="5181600" y="3886200"/>
            <a:ext cx="3656816" cy="2743200"/>
          </a:xfrm>
          <a:prstGeom prst="rect">
            <a:avLst/>
          </a:prstGeom>
          <a:noFill/>
        </p:spPr>
      </p:pic>
      <p:pic>
        <p:nvPicPr>
          <p:cNvPr id="1033" name="Picture 9" descr="C:\Users\Public\Pictures\Kodak Pictures\3-20-2011\100_0991.jpg"/>
          <p:cNvPicPr>
            <a:picLocks noChangeAspect="1" noChangeArrowheads="1"/>
          </p:cNvPicPr>
          <p:nvPr/>
        </p:nvPicPr>
        <p:blipFill>
          <a:blip r:embed="rId4" cstate="print"/>
          <a:srcRect/>
          <a:stretch>
            <a:fillRect/>
          </a:stretch>
        </p:blipFill>
        <p:spPr bwMode="auto">
          <a:xfrm>
            <a:off x="152400" y="152400"/>
            <a:ext cx="5943600" cy="2305576"/>
          </a:xfrm>
          <a:prstGeom prst="rect">
            <a:avLst/>
          </a:prstGeom>
          <a:noFill/>
        </p:spPr>
      </p:pic>
      <p:pic>
        <p:nvPicPr>
          <p:cNvPr id="1029" name="Picture 5" descr="C:\Users\Public\Pictures\Kodak Pictures\3-20-2011\100_0980.jpg"/>
          <p:cNvPicPr>
            <a:picLocks noChangeAspect="1" noChangeArrowheads="1"/>
          </p:cNvPicPr>
          <p:nvPr/>
        </p:nvPicPr>
        <p:blipFill>
          <a:blip r:embed="rId5" cstate="print"/>
          <a:srcRect/>
          <a:stretch>
            <a:fillRect/>
          </a:stretch>
        </p:blipFill>
        <p:spPr bwMode="auto">
          <a:xfrm>
            <a:off x="609600" y="3962400"/>
            <a:ext cx="3733800" cy="2800950"/>
          </a:xfrm>
          <a:prstGeom prst="rect">
            <a:avLst/>
          </a:prstGeom>
          <a:noFill/>
        </p:spPr>
      </p:pic>
      <p:sp>
        <p:nvSpPr>
          <p:cNvPr id="18" name="TextBox 17"/>
          <p:cNvSpPr txBox="1"/>
          <p:nvPr/>
        </p:nvSpPr>
        <p:spPr>
          <a:xfrm>
            <a:off x="533400" y="2362200"/>
            <a:ext cx="5562600" cy="2492990"/>
          </a:xfrm>
          <a:prstGeom prst="rect">
            <a:avLst/>
          </a:prstGeom>
          <a:noFill/>
        </p:spPr>
        <p:txBody>
          <a:bodyPr wrap="square" rtlCol="0">
            <a:spAutoFit/>
          </a:bodyPr>
          <a:lstStyle/>
          <a:p>
            <a:r>
              <a:rPr lang="en-US" sz="1200" b="1" dirty="0" smtClean="0"/>
              <a:t>Hi </a:t>
            </a:r>
            <a:r>
              <a:rPr lang="en-US" sz="1200" b="1" dirty="0" err="1" smtClean="0"/>
              <a:t>Sayde</a:t>
            </a:r>
            <a:r>
              <a:rPr lang="en-US" sz="1200" b="1" dirty="0" smtClean="0"/>
              <a:t>!</a:t>
            </a:r>
          </a:p>
          <a:p>
            <a:r>
              <a:rPr lang="en-US" sz="1200" b="1" dirty="0"/>
              <a:t> </a:t>
            </a:r>
            <a:r>
              <a:rPr lang="en-US" sz="1200" b="1" dirty="0" smtClean="0"/>
              <a:t>   Flat Stanley, Joshua, </a:t>
            </a:r>
            <a:r>
              <a:rPr lang="en-US" sz="1200" b="1" dirty="0" err="1" smtClean="0"/>
              <a:t>Dani</a:t>
            </a:r>
            <a:r>
              <a:rPr lang="en-US" sz="1200" b="1" dirty="0"/>
              <a:t> </a:t>
            </a:r>
            <a:r>
              <a:rPr lang="en-US" sz="1200" b="1" dirty="0" smtClean="0"/>
              <a:t>and I had such an exciting day at the park! We took a picnic lunch and ate on the bank of Lake Horton. Lake Horton is very big, it is around 790 acres wide. I figured out you would need to fill up your bathtub over 5 million times to equal the amount of water in Lake Horton! Wow, that's a bunch of water. Flat Stanley also saw lots of birds, he was so excited about getting close to the birds that he begged me to take his picture so you could see.  Have  you ever go to a lake? I look forward to your letter,</a:t>
            </a:r>
          </a:p>
          <a:p>
            <a:r>
              <a:rPr lang="en-US" sz="1200" b="1" dirty="0"/>
              <a:t>	</a:t>
            </a:r>
            <a:r>
              <a:rPr lang="en-US" sz="1200" b="1" dirty="0" smtClean="0"/>
              <a:t>			Sincerely,</a:t>
            </a:r>
          </a:p>
          <a:p>
            <a:r>
              <a:rPr lang="en-US" sz="1200" b="1" dirty="0"/>
              <a:t>	</a:t>
            </a:r>
            <a:r>
              <a:rPr lang="en-US" sz="1200" b="1" dirty="0" smtClean="0"/>
              <a:t>			   Mrs. Draper</a:t>
            </a:r>
          </a:p>
          <a:p>
            <a:r>
              <a:rPr lang="en-US" dirty="0" smtClean="0"/>
              <a:t>     </a:t>
            </a:r>
          </a:p>
          <a:p>
            <a:endParaRPr lang="en-US" dirty="0"/>
          </a:p>
        </p:txBody>
      </p:sp>
      <p:sp>
        <p:nvSpPr>
          <p:cNvPr id="22" name="Sun 21"/>
          <p:cNvSpPr/>
          <p:nvPr/>
        </p:nvSpPr>
        <p:spPr>
          <a:xfrm>
            <a:off x="381000" y="3886200"/>
            <a:ext cx="685800" cy="609600"/>
          </a:xfrm>
          <a:prstGeom prst="su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46</TotalTime>
  <Words>127</Words>
  <Application>Microsoft Office PowerPoint</Application>
  <PresentationFormat>On-screen Show (4:3)</PresentationFormat>
  <Paragraphs>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Trek</vt:lpstr>
      <vt:lpstr>Slide 1</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Lisa</dc:creator>
  <cp:lastModifiedBy>Lisa</cp:lastModifiedBy>
  <cp:revision>6</cp:revision>
  <dcterms:created xsi:type="dcterms:W3CDTF">2011-03-20T20:15:52Z</dcterms:created>
  <dcterms:modified xsi:type="dcterms:W3CDTF">2011-03-20T21:02:49Z</dcterms:modified>
</cp:coreProperties>
</file>