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69" d="100"/>
          <a:sy n="69" d="100"/>
        </p:scale>
        <p:origin x="-102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9404B4E5-E62E-4E27-87AD-1DB01B1A34D6}" type="datetimeFigureOut">
              <a:rPr lang="en-US" smtClean="0"/>
              <a:t>3/31/2011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777D0CAF-0EEC-4D8F-9D38-DEB2C8A0199A}"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404B4E5-E62E-4E27-87AD-1DB01B1A34D6}" type="datetimeFigureOut">
              <a:rPr lang="en-US" smtClean="0"/>
              <a:t>3/31/2011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77D0CAF-0EEC-4D8F-9D38-DEB2C8A0199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404B4E5-E62E-4E27-87AD-1DB01B1A34D6}" type="datetimeFigureOut">
              <a:rPr lang="en-US" smtClean="0"/>
              <a:t>3/31/2011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77D0CAF-0EEC-4D8F-9D38-DEB2C8A0199A}"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404B4E5-E62E-4E27-87AD-1DB01B1A34D6}" type="datetimeFigureOut">
              <a:rPr lang="en-US" smtClean="0"/>
              <a:t>3/31/2011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77D0CAF-0EEC-4D8F-9D38-DEB2C8A0199A}"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404B4E5-E62E-4E27-87AD-1DB01B1A34D6}" type="datetimeFigureOut">
              <a:rPr lang="en-US" smtClean="0"/>
              <a:t>3/31/2011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77D0CAF-0EEC-4D8F-9D38-DEB2C8A0199A}"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404B4E5-E62E-4E27-87AD-1DB01B1A34D6}" type="datetimeFigureOut">
              <a:rPr lang="en-US" smtClean="0"/>
              <a:t>3/31/2011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77D0CAF-0EEC-4D8F-9D38-DEB2C8A0199A}"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404B4E5-E62E-4E27-87AD-1DB01B1A34D6}" type="datetimeFigureOut">
              <a:rPr lang="en-US" smtClean="0"/>
              <a:t>3/31/2011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777D0CAF-0EEC-4D8F-9D38-DEB2C8A0199A}"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404B4E5-E62E-4E27-87AD-1DB01B1A34D6}" type="datetimeFigureOut">
              <a:rPr lang="en-US" smtClean="0"/>
              <a:t>3/31/2011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777D0CAF-0EEC-4D8F-9D38-DEB2C8A0199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404B4E5-E62E-4E27-87AD-1DB01B1A34D6}" type="datetimeFigureOut">
              <a:rPr lang="en-US" smtClean="0"/>
              <a:t>3/31/2011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777D0CAF-0EEC-4D8F-9D38-DEB2C8A0199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404B4E5-E62E-4E27-87AD-1DB01B1A34D6}" type="datetimeFigureOut">
              <a:rPr lang="en-US" smtClean="0"/>
              <a:t>3/31/2011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77D0CAF-0EEC-4D8F-9D38-DEB2C8A0199A}"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404B4E5-E62E-4E27-87AD-1DB01B1A34D6}" type="datetimeFigureOut">
              <a:rPr lang="en-US" smtClean="0"/>
              <a:t>3/31/2011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77D0CAF-0EEC-4D8F-9D38-DEB2C8A0199A}" type="slidenum">
              <a:rPr lang="en-US" smtClean="0"/>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404B4E5-E62E-4E27-87AD-1DB01B1A34D6}" type="datetimeFigureOut">
              <a:rPr lang="en-US" smtClean="0"/>
              <a:t>3/31/2011</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77D0CAF-0EEC-4D8F-9D38-DEB2C8A0199A}"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8.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6" name="Text Placeholder 5"/>
          <p:cNvSpPr>
            <a:spLocks noGrp="1"/>
          </p:cNvSpPr>
          <p:nvPr>
            <p:ph type="body" idx="2"/>
          </p:nvPr>
        </p:nvSpPr>
        <p:spPr>
          <a:xfrm>
            <a:off x="5638800" y="2057400"/>
            <a:ext cx="2895600" cy="3901312"/>
          </a:xfrm>
        </p:spPr>
        <p:txBody>
          <a:bodyPr>
            <a:normAutofit fontScale="85000" lnSpcReduction="10000"/>
          </a:bodyPr>
          <a:lstStyle/>
          <a:p>
            <a:r>
              <a:rPr lang="en-US" dirty="0" smtClean="0"/>
              <a:t>Flat Stanley rode an airplane to Moldova from Atlanta.  Flat Stanley rode in my husbands computer bag.  It took  14 hours  to get there.  Do you know where Moldova is?  It is between the countries of  Ukraine and Romania.  See if you can find it on the globe or a world map.  I have been there before in the summer on a mission trip. This time only my husband went.  The weather is TOO cold for me to go in the winter.   In some of the villages they do not have running water and use community wells; the people have to walk to in order to have water in their homes.   They  have open markets to go shopping for food or clothing.  Have you ever traveled outside of the United States?      Mrs. Skinner</a:t>
            </a:r>
            <a:endParaRPr lang="en-US" dirty="0"/>
          </a:p>
        </p:txBody>
      </p:sp>
      <p:pic>
        <p:nvPicPr>
          <p:cNvPr id="7" name="Content Placeholder 6" descr="IMG_0474.JPG"/>
          <p:cNvPicPr>
            <a:picLocks noGrp="1" noChangeAspect="1"/>
          </p:cNvPicPr>
          <p:nvPr>
            <p:ph sz="half" idx="1"/>
          </p:nvPr>
        </p:nvPicPr>
        <p:blipFill>
          <a:blip r:embed="rId2" cstate="print"/>
          <a:stretch>
            <a:fillRect/>
          </a:stretch>
        </p:blipFill>
        <p:spPr>
          <a:xfrm>
            <a:off x="381000" y="3733800"/>
            <a:ext cx="3200400" cy="2603500"/>
          </a:xfrm>
        </p:spPr>
      </p:pic>
      <p:pic>
        <p:nvPicPr>
          <p:cNvPr id="1026" name="Picture 2" descr="D:\IMG_0468.JPG"/>
          <p:cNvPicPr>
            <a:picLocks noChangeAspect="1" noChangeArrowheads="1"/>
          </p:cNvPicPr>
          <p:nvPr/>
        </p:nvPicPr>
        <p:blipFill>
          <a:blip r:embed="rId3" cstate="print"/>
          <a:srcRect/>
          <a:stretch>
            <a:fillRect/>
          </a:stretch>
        </p:blipFill>
        <p:spPr bwMode="auto">
          <a:xfrm>
            <a:off x="5943600" y="457200"/>
            <a:ext cx="2057400" cy="1676400"/>
          </a:xfrm>
          <a:prstGeom prst="rect">
            <a:avLst/>
          </a:prstGeom>
          <a:noFill/>
        </p:spPr>
      </p:pic>
      <p:pic>
        <p:nvPicPr>
          <p:cNvPr id="1027" name="Picture 3" descr="D:\IMG_0482.JPG"/>
          <p:cNvPicPr>
            <a:picLocks noChangeAspect="1" noChangeArrowheads="1"/>
          </p:cNvPicPr>
          <p:nvPr/>
        </p:nvPicPr>
        <p:blipFill>
          <a:blip r:embed="rId4" cstate="print"/>
          <a:srcRect/>
          <a:stretch>
            <a:fillRect/>
          </a:stretch>
        </p:blipFill>
        <p:spPr bwMode="auto">
          <a:xfrm>
            <a:off x="1752600" y="533400"/>
            <a:ext cx="3749676" cy="3276600"/>
          </a:xfrm>
          <a:prstGeom prst="rect">
            <a:avLst/>
          </a:prstGeom>
          <a:noFill/>
        </p:spPr>
      </p:pic>
      <p:pic>
        <p:nvPicPr>
          <p:cNvPr id="11" name="Picture 10" descr="IMG_0501.JPG"/>
          <p:cNvPicPr>
            <a:picLocks noChangeAspect="1"/>
          </p:cNvPicPr>
          <p:nvPr/>
        </p:nvPicPr>
        <p:blipFill>
          <a:blip r:embed="rId5" cstate="print"/>
          <a:stretch>
            <a:fillRect/>
          </a:stretch>
        </p:blipFill>
        <p:spPr>
          <a:xfrm>
            <a:off x="3657600" y="4038600"/>
            <a:ext cx="2032000" cy="15240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24</TotalTime>
  <Words>147</Words>
  <Application>Microsoft Office PowerPoint</Application>
  <PresentationFormat>On-screen Show (4:3)</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Aspect</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3</cp:revision>
  <dcterms:created xsi:type="dcterms:W3CDTF">2011-03-31T17:54:55Z</dcterms:created>
  <dcterms:modified xsi:type="dcterms:W3CDTF">2011-03-31T18:19:43Z</dcterms:modified>
</cp:coreProperties>
</file>