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EE347-8546-4110-8B3E-14BB8F582BF4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3C59A-0C7C-48BB-81B7-53F17DC5CB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Hi Benjamin,</a:t>
            </a:r>
          </a:p>
          <a:p>
            <a:endParaRPr lang="en-US" dirty="0"/>
          </a:p>
          <a:p>
            <a:r>
              <a:rPr lang="en-US" dirty="0" smtClean="0"/>
              <a:t>A few weeks ago I went to my friend’s Frisbee tournament with Flat Stanley and we had a great time.  The tournament was in Milledgeville, Georgia which used to be the state capital of Georgia many years ago. Charles has been on his college Ultimate Frisbee team for a year now and loves to play. His team’s name is DiscConnected. Do you like to play any sports? Do you play any sports at your school?  I cannot wait to hear about your interest in sports. Have a great week in school!</a:t>
            </a:r>
          </a:p>
          <a:p>
            <a:endParaRPr lang="en-US" dirty="0"/>
          </a:p>
          <a:p>
            <a:r>
              <a:rPr lang="en-US" dirty="0" smtClean="0"/>
              <a:t>Ms. Hall</a:t>
            </a:r>
            <a:endParaRPr lang="en-US" dirty="0"/>
          </a:p>
        </p:txBody>
      </p:sp>
      <p:pic>
        <p:nvPicPr>
          <p:cNvPr id="5" name="Content Placeholder 4" descr="C:\Users\Kyndall\Desktop\PICTURES\Kyn and Charles\frisbee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971800"/>
            <a:ext cx="5111750" cy="34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Kyndall\Desktop\PICTURES\flat stanley frisbee tourname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"/>
            <a:ext cx="3140174" cy="317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Kyndall</dc:creator>
  <cp:lastModifiedBy>Kyndall</cp:lastModifiedBy>
  <cp:revision>1</cp:revision>
  <dcterms:created xsi:type="dcterms:W3CDTF">2011-04-04T17:42:42Z</dcterms:created>
  <dcterms:modified xsi:type="dcterms:W3CDTF">2011-04-04T17:48:41Z</dcterms:modified>
</cp:coreProperties>
</file>