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D0428-FFF4-4E81-AEAF-85D63BA286B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5BF2B-7E0D-4F80-9D21-149678D92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838200" y="304800"/>
            <a:ext cx="54864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Flat Stanley’s Day working for 911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4953000" cy="556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Dear Destiny, I took Flat Stanley to the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Fayette county 911 dispatch center.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is one of many 911 centers in Georgia. Do you know where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dispatch center is in your county?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Flat Stanley and I found out how the center helps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protect and serve our community. The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dispatchers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take calls to send out police officers, fire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fighters,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ambulances. If you ever have to call 911, you will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speak to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dispatcher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that is there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help you when you have an emergency. Flat Stanley and I had lots of fun listening to the dispatchers take calls, seeing all of the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computers,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radios they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use. We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even met a woman fire fighter and a police officer. Flat Stanley and I are trying to go to a fire station and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maybe even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ride on a fire truck. </a:t>
            </a:r>
          </a:p>
          <a:p>
            <a:endParaRPr lang="en-US" dirty="0"/>
          </a:p>
        </p:txBody>
      </p:sp>
      <p:pic>
        <p:nvPicPr>
          <p:cNvPr id="4" name="Picture 3" descr="CIMG38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0"/>
            <a:ext cx="4114800" cy="1905000"/>
          </a:xfrm>
          <a:prstGeom prst="rect">
            <a:avLst/>
          </a:prstGeom>
        </p:spPr>
      </p:pic>
      <p:pic>
        <p:nvPicPr>
          <p:cNvPr id="5" name="Picture 4" descr="CIMG38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632293" y="2422557"/>
            <a:ext cx="4603754" cy="3809940"/>
          </a:xfrm>
          <a:prstGeom prst="hexagon">
            <a:avLst>
              <a:gd name="adj" fmla="val 7182"/>
              <a:gd name="vf" fmla="val 115470"/>
            </a:avLst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More of Stanley at the 911 </a:t>
            </a:r>
            <a:r>
              <a:rPr lang="en-US" sz="3200" dirty="0" smtClean="0"/>
              <a:t>center.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Below are all of </a:t>
            </a:r>
            <a:r>
              <a:rPr lang="en-US" sz="3200" dirty="0" smtClean="0"/>
              <a:t>the agencies that </a:t>
            </a:r>
            <a:r>
              <a:rPr lang="en-US" sz="3200" dirty="0" smtClean="0"/>
              <a:t>the Fayette dispatch center </a:t>
            </a:r>
            <a:r>
              <a:rPr lang="en-US" sz="3200" dirty="0" smtClean="0"/>
              <a:t>handles.</a:t>
            </a:r>
            <a:endParaRPr lang="en-US" sz="3200" dirty="0"/>
          </a:p>
        </p:txBody>
      </p:sp>
      <p:pic>
        <p:nvPicPr>
          <p:cNvPr id="5" name="Picture 4" descr="CIMG38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144000" cy="5486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169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Flat Stanley’s Day working for 911</vt:lpstr>
      <vt:lpstr>More of Stanley at the 911 center. Below are all of the agencies that the Fayette dispatch center handles.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Flat Stanley’s Day working for 911</dc:title>
  <dc:creator>admin</dc:creator>
  <cp:lastModifiedBy>rebekah</cp:lastModifiedBy>
  <cp:revision>9</cp:revision>
  <dcterms:created xsi:type="dcterms:W3CDTF">2011-03-31T01:50:35Z</dcterms:created>
  <dcterms:modified xsi:type="dcterms:W3CDTF">2011-03-31T06:20:59Z</dcterms:modified>
</cp:coreProperties>
</file>