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16" name="Slide Number Placeholder 15"/>
          <p:cNvSpPr>
            <a:spLocks noGrp="1"/>
          </p:cNvSpPr>
          <p:nvPr>
            <p:ph type="sldNum" sz="quarter" idx="11"/>
          </p:nvPr>
        </p:nvSpPr>
        <p:spPr/>
        <p:txBody>
          <a:bodyPr/>
          <a:lstStyle/>
          <a:p>
            <a:fld id="{CF791E51-0447-4368-AAC7-283704573C56}" type="slidenum">
              <a:rPr lang="en-US" smtClean="0"/>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791E51-0447-4368-AAC7-283704573C5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791E51-0447-4368-AAC7-283704573C5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94CCDEE6-B9BE-44F4-8D91-9F04AD88D619}" type="datetimeFigureOut">
              <a:rPr lang="en-US" smtClean="0"/>
              <a:t>4/6/2011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CF791E51-0447-4368-AAC7-283704573C56}" type="slidenum">
              <a:rPr lang="en-US" smtClean="0"/>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791E51-0447-4368-AAC7-283704573C56}" type="slidenum">
              <a:rPr lang="en-US" smtClean="0"/>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791E51-0447-4368-AAC7-283704573C56}" type="slidenum">
              <a:rPr lang="en-US" smtClean="0"/>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F791E51-0447-4368-AAC7-283704573C56}" type="slidenum">
              <a:rPr lang="en-US" smtClean="0"/>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791E51-0447-4368-AAC7-283704573C56}" type="slidenum">
              <a:rPr lang="en-US" smtClean="0"/>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791E51-0447-4368-AAC7-283704573C5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94CCDEE6-B9BE-44F4-8D91-9F04AD88D619}" type="datetimeFigureOut">
              <a:rPr lang="en-US" smtClean="0"/>
              <a:t>4/6/2011</a:t>
            </a:fld>
            <a:endParaRPr lang="en-US" dirty="0"/>
          </a:p>
        </p:txBody>
      </p:sp>
      <p:sp>
        <p:nvSpPr>
          <p:cNvPr id="9" name="Slide Number Placeholder 8"/>
          <p:cNvSpPr>
            <a:spLocks noGrp="1"/>
          </p:cNvSpPr>
          <p:nvPr>
            <p:ph type="sldNum" sz="quarter" idx="15"/>
          </p:nvPr>
        </p:nvSpPr>
        <p:spPr/>
        <p:txBody>
          <a:bodyPr/>
          <a:lstStyle/>
          <a:p>
            <a:fld id="{CF791E51-0447-4368-AAC7-283704573C56}" type="slidenum">
              <a:rPr lang="en-US" smtClean="0"/>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94CCDEE6-B9BE-44F4-8D91-9F04AD88D619}" type="datetimeFigureOut">
              <a:rPr lang="en-US" smtClean="0"/>
              <a:t>4/6/2011</a:t>
            </a:fld>
            <a:endParaRPr lang="en-US" dirty="0"/>
          </a:p>
        </p:txBody>
      </p:sp>
      <p:sp>
        <p:nvSpPr>
          <p:cNvPr id="9" name="Slide Number Placeholder 8"/>
          <p:cNvSpPr>
            <a:spLocks noGrp="1"/>
          </p:cNvSpPr>
          <p:nvPr>
            <p:ph type="sldNum" sz="quarter" idx="11"/>
          </p:nvPr>
        </p:nvSpPr>
        <p:spPr/>
        <p:txBody>
          <a:bodyPr/>
          <a:lstStyle/>
          <a:p>
            <a:fld id="{CF791E51-0447-4368-AAC7-283704573C56}"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4CCDEE6-B9BE-44F4-8D91-9F04AD88D619}" type="datetimeFigureOut">
              <a:rPr lang="en-US" smtClean="0"/>
              <a:t>4/6/2011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F791E51-0447-4368-AAC7-283704573C56}" type="slidenum">
              <a:rPr lang="en-US" smtClean="0"/>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305800" cy="595532"/>
          </a:xfrm>
          <a:ln>
            <a:noFill/>
          </a:ln>
        </p:spPr>
        <p:txBody>
          <a:bodyPr/>
          <a:lstStyle/>
          <a:p>
            <a:r>
              <a:rPr lang="en-US" sz="4000" dirty="0" smtClean="0">
                <a:solidFill>
                  <a:schemeClr val="bg1"/>
                </a:solidFill>
                <a:latin typeface="Georgia" pitchFamily="18" charset="0"/>
              </a:rPr>
              <a:t>To the World of Coca-Cola!</a:t>
            </a:r>
            <a:endParaRPr lang="en-US" sz="4000" dirty="0">
              <a:solidFill>
                <a:schemeClr val="bg1"/>
              </a:solidFill>
              <a:latin typeface="Georgia" pitchFamily="18" charset="0"/>
            </a:endParaRPr>
          </a:p>
        </p:txBody>
      </p:sp>
      <p:pic>
        <p:nvPicPr>
          <p:cNvPr id="4" name="Picture 3" descr="world of coke15.jpg"/>
          <p:cNvPicPr>
            <a:picLocks noChangeAspect="1"/>
          </p:cNvPicPr>
          <p:nvPr/>
        </p:nvPicPr>
        <p:blipFill>
          <a:blip r:embed="rId2" cstate="print"/>
          <a:stretch>
            <a:fillRect/>
          </a:stretch>
        </p:blipFill>
        <p:spPr>
          <a:xfrm>
            <a:off x="228600" y="3276600"/>
            <a:ext cx="5181600" cy="3454400"/>
          </a:xfrm>
          <a:prstGeom prst="rect">
            <a:avLst/>
          </a:prstGeom>
        </p:spPr>
      </p:pic>
      <p:pic>
        <p:nvPicPr>
          <p:cNvPr id="5" name="Picture 4" descr="Flat Stanley.jpg"/>
          <p:cNvPicPr>
            <a:picLocks noChangeAspect="1"/>
          </p:cNvPicPr>
          <p:nvPr/>
        </p:nvPicPr>
        <p:blipFill>
          <a:blip r:embed="rId3" cstate="print"/>
          <a:stretch>
            <a:fillRect/>
          </a:stretch>
        </p:blipFill>
        <p:spPr>
          <a:xfrm>
            <a:off x="5562600" y="1295400"/>
            <a:ext cx="3279000" cy="4918500"/>
          </a:xfrm>
          <a:prstGeom prst="rect">
            <a:avLst/>
          </a:prstGeom>
        </p:spPr>
      </p:pic>
      <p:sp>
        <p:nvSpPr>
          <p:cNvPr id="8" name="TextBox 7"/>
          <p:cNvSpPr txBox="1"/>
          <p:nvPr/>
        </p:nvSpPr>
        <p:spPr>
          <a:xfrm>
            <a:off x="228600" y="762000"/>
            <a:ext cx="5257800" cy="2585323"/>
          </a:xfrm>
          <a:prstGeom prst="rect">
            <a:avLst/>
          </a:prstGeom>
          <a:noFill/>
        </p:spPr>
        <p:txBody>
          <a:bodyPr wrap="square" rtlCol="0">
            <a:spAutoFit/>
          </a:bodyPr>
          <a:lstStyle/>
          <a:p>
            <a:r>
              <a:rPr lang="en-US" dirty="0" smtClean="0"/>
              <a:t>Hello again Drew! I hope you are doing well. We took Flat Stanley to the World of Coca-Cola. It is also located in Atlanta. “Coca-Cola history began in 1886 [by an] Atlanta pharmacist Dr. John S. Pemberton.” During that time Coca-Cola was sold for only 5 cents per glass! The picture to the right is of Flat Stanley and a picture that I thought was neat. The bottom picture is of the lobby where we first walked in.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orld of coke8.jpg"/>
          <p:cNvPicPr>
            <a:picLocks noChangeAspect="1"/>
          </p:cNvPicPr>
          <p:nvPr/>
        </p:nvPicPr>
        <p:blipFill>
          <a:blip r:embed="rId2" cstate="print"/>
          <a:stretch>
            <a:fillRect/>
          </a:stretch>
        </p:blipFill>
        <p:spPr>
          <a:xfrm>
            <a:off x="4724400" y="304800"/>
            <a:ext cx="4114800" cy="6172200"/>
          </a:xfrm>
          <a:prstGeom prst="rect">
            <a:avLst/>
          </a:prstGeom>
        </p:spPr>
      </p:pic>
      <p:pic>
        <p:nvPicPr>
          <p:cNvPr id="3" name="Picture 2" descr="DSC06070.JPG"/>
          <p:cNvPicPr>
            <a:picLocks noChangeAspect="1"/>
          </p:cNvPicPr>
          <p:nvPr/>
        </p:nvPicPr>
        <p:blipFill>
          <a:blip r:embed="rId3" cstate="print"/>
          <a:stretch>
            <a:fillRect/>
          </a:stretch>
        </p:blipFill>
        <p:spPr>
          <a:xfrm>
            <a:off x="304800" y="304800"/>
            <a:ext cx="4267200" cy="3200400"/>
          </a:xfrm>
          <a:prstGeom prst="rect">
            <a:avLst/>
          </a:prstGeom>
        </p:spPr>
      </p:pic>
      <p:sp>
        <p:nvSpPr>
          <p:cNvPr id="4" name="TextBox 3"/>
          <p:cNvSpPr txBox="1"/>
          <p:nvPr/>
        </p:nvSpPr>
        <p:spPr>
          <a:xfrm>
            <a:off x="381000" y="3733800"/>
            <a:ext cx="4191000" cy="2585323"/>
          </a:xfrm>
          <a:prstGeom prst="rect">
            <a:avLst/>
          </a:prstGeom>
          <a:noFill/>
        </p:spPr>
        <p:txBody>
          <a:bodyPr wrap="square" rtlCol="0">
            <a:spAutoFit/>
          </a:bodyPr>
          <a:lstStyle/>
          <a:p>
            <a:r>
              <a:rPr lang="en-US" dirty="0" smtClean="0"/>
              <a:t>The picture above is of my friend and his special camera. The picture to the right is of the entrance to the area where we got to try ALL of the different Coke products from different countries. This is how they organized the drinks: Africa, Europe, North America, Latin America, and Asia. I never realized that there were different Coke drinks all over the world!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tlanta3.jpg"/>
          <p:cNvPicPr>
            <a:picLocks noChangeAspect="1"/>
          </p:cNvPicPr>
          <p:nvPr/>
        </p:nvPicPr>
        <p:blipFill>
          <a:blip r:embed="rId2" cstate="print"/>
          <a:stretch>
            <a:fillRect/>
          </a:stretch>
        </p:blipFill>
        <p:spPr>
          <a:xfrm>
            <a:off x="1828800" y="381000"/>
            <a:ext cx="5410200" cy="3605407"/>
          </a:xfrm>
          <a:prstGeom prst="rect">
            <a:avLst/>
          </a:prstGeom>
        </p:spPr>
      </p:pic>
      <p:sp>
        <p:nvSpPr>
          <p:cNvPr id="5" name="TextBox 4"/>
          <p:cNvSpPr txBox="1"/>
          <p:nvPr/>
        </p:nvSpPr>
        <p:spPr>
          <a:xfrm>
            <a:off x="1828800" y="4114800"/>
            <a:ext cx="5410200" cy="2308324"/>
          </a:xfrm>
          <a:prstGeom prst="rect">
            <a:avLst/>
          </a:prstGeom>
          <a:noFill/>
        </p:spPr>
        <p:txBody>
          <a:bodyPr wrap="square" rtlCol="0">
            <a:spAutoFit/>
          </a:bodyPr>
          <a:lstStyle/>
          <a:p>
            <a:r>
              <a:rPr lang="en-US" dirty="0" smtClean="0"/>
              <a:t>This is a picture that my friend took just outside of the World of Coca-Cola building. This is just a small part of Atlanta. Are there cities with buildings like this in Texas?  Here is the website for the World of Coca-Cola: http://www.worldofcoca-cola.com/</a:t>
            </a:r>
          </a:p>
          <a:p>
            <a:endParaRPr lang="en-US" dirty="0"/>
          </a:p>
          <a:p>
            <a:r>
              <a:rPr lang="en-US" dirty="0" smtClean="0"/>
              <a:t>Take care,</a:t>
            </a:r>
          </a:p>
          <a:p>
            <a:r>
              <a:rPr lang="en-US" dirty="0"/>
              <a:t> </a:t>
            </a:r>
            <a:r>
              <a:rPr lang="en-US" dirty="0" smtClean="0"/>
              <a:t>         Angela Ellis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79</TotalTime>
  <Words>227</Words>
  <Application>Microsoft Office PowerPoint</Application>
  <PresentationFormat>On-screen Show (4:3)</PresentationFormat>
  <Paragraphs>7</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Paper</vt:lpstr>
      <vt:lpstr>To the World of Coca-Cola!</vt:lpstr>
      <vt:lpstr>Slide 2</vt:lpstr>
      <vt:lpstr>Slide 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the World of Coca-Cola!</dc:title>
  <dc:creator> </dc:creator>
  <cp:lastModifiedBy> </cp:lastModifiedBy>
  <cp:revision>4</cp:revision>
  <dcterms:created xsi:type="dcterms:W3CDTF">2011-04-06T13:54:59Z</dcterms:created>
  <dcterms:modified xsi:type="dcterms:W3CDTF">2011-04-06T15:14:03Z</dcterms:modified>
</cp:coreProperties>
</file>