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64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9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A0FD84-BA0B-4819-9A5C-8E1BB7A7BFFE}" type="datetimeFigureOut">
              <a:rPr lang="en-US" smtClean="0"/>
              <a:t>4/8/2011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3EEEE2-7786-4AF1-AC41-A8F7FB095A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56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C0BDE-0EDD-4A8F-B0D7-E0D4F5998994}" type="datetimeFigureOut">
              <a:rPr lang="en-US" smtClean="0"/>
              <a:t>4/8/2011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3BD33-C69B-418F-A2D0-ACDAC48B99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C0BDE-0EDD-4A8F-B0D7-E0D4F5998994}" type="datetimeFigureOut">
              <a:rPr lang="en-US" smtClean="0"/>
              <a:t>4/8/2011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3BD33-C69B-418F-A2D0-ACDAC48B99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C0BDE-0EDD-4A8F-B0D7-E0D4F5998994}" type="datetimeFigureOut">
              <a:rPr lang="en-US" smtClean="0"/>
              <a:t>4/8/2011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3BD33-C69B-418F-A2D0-ACDAC48B99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C0BDE-0EDD-4A8F-B0D7-E0D4F5998994}" type="datetimeFigureOut">
              <a:rPr lang="en-US" smtClean="0"/>
              <a:t>4/8/2011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3BD33-C69B-418F-A2D0-ACDAC48B99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C0BDE-0EDD-4A8F-B0D7-E0D4F5998994}" type="datetimeFigureOut">
              <a:rPr lang="en-US" smtClean="0"/>
              <a:t>4/8/2011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3BD33-C69B-418F-A2D0-ACDAC48B99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C0BDE-0EDD-4A8F-B0D7-E0D4F5998994}" type="datetimeFigureOut">
              <a:rPr lang="en-US" smtClean="0"/>
              <a:t>4/8/2011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3BD33-C69B-418F-A2D0-ACDAC48B99F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C0BDE-0EDD-4A8F-B0D7-E0D4F5998994}" type="datetimeFigureOut">
              <a:rPr lang="en-US" smtClean="0"/>
              <a:t>4/8/2011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3BD33-C69B-418F-A2D0-ACDAC48B99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C0BDE-0EDD-4A8F-B0D7-E0D4F5998994}" type="datetimeFigureOut">
              <a:rPr lang="en-US" smtClean="0"/>
              <a:t>4/8/2011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3BD33-C69B-418F-A2D0-ACDAC48B99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C0BDE-0EDD-4A8F-B0D7-E0D4F5998994}" type="datetimeFigureOut">
              <a:rPr lang="en-US" smtClean="0"/>
              <a:t>4/8/2011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3BD33-C69B-418F-A2D0-ACDAC48B99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C0BDE-0EDD-4A8F-B0D7-E0D4F5998994}" type="datetimeFigureOut">
              <a:rPr lang="en-US" smtClean="0"/>
              <a:t>4/8/2011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313BD33-C69B-418F-A2D0-ACDAC48B99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C0BDE-0EDD-4A8F-B0D7-E0D4F5998994}" type="datetimeFigureOut">
              <a:rPr lang="en-US" smtClean="0"/>
              <a:t>4/8/2011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3BD33-C69B-418F-A2D0-ACDAC48B99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D5FC0BDE-0EDD-4A8F-B0D7-E0D4F5998994}" type="datetimeFigureOut">
              <a:rPr lang="en-US" smtClean="0"/>
              <a:t>4/8/2011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A313BD33-C69B-418F-A2D0-ACDAC48B99F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65" r:id="rId1"/>
    <p:sldLayoutId id="2147484166" r:id="rId2"/>
    <p:sldLayoutId id="2147484167" r:id="rId3"/>
    <p:sldLayoutId id="2147484168" r:id="rId4"/>
    <p:sldLayoutId id="2147484169" r:id="rId5"/>
    <p:sldLayoutId id="2147484170" r:id="rId6"/>
    <p:sldLayoutId id="2147484171" r:id="rId7"/>
    <p:sldLayoutId id="2147484172" r:id="rId8"/>
    <p:sldLayoutId id="2147484173" r:id="rId9"/>
    <p:sldLayoutId id="2147484174" r:id="rId10"/>
    <p:sldLayoutId id="214748417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6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152400"/>
            <a:ext cx="7520940" cy="2286000"/>
          </a:xfrm>
        </p:spPr>
        <p:txBody>
          <a:bodyPr/>
          <a:lstStyle/>
          <a:p>
            <a:pPr marL="0" marR="0" indent="4572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200" dirty="0">
                <a:latin typeface="Calibri"/>
                <a:ea typeface="Calibri"/>
                <a:cs typeface="Times New Roman"/>
              </a:rPr>
              <a:t/>
            </a:r>
            <a:br>
              <a:rPr lang="en-US" sz="1200" dirty="0">
                <a:latin typeface="Calibri"/>
                <a:ea typeface="Calibri"/>
                <a:cs typeface="Times New Roman"/>
              </a:rPr>
            </a:br>
            <a:r>
              <a:rPr lang="en-US" sz="1200" dirty="0" smtClean="0">
                <a:latin typeface="Calibri"/>
                <a:ea typeface="Calibri"/>
                <a:cs typeface="Times New Roman"/>
              </a:rPr>
              <a:t/>
            </a:r>
            <a:br>
              <a:rPr lang="en-US" sz="1200" dirty="0" smtClean="0">
                <a:latin typeface="Calibri"/>
                <a:ea typeface="Calibri"/>
                <a:cs typeface="Times New Roman"/>
              </a:rPr>
            </a:br>
            <a:r>
              <a:rPr lang="en-US" sz="1200" dirty="0">
                <a:latin typeface="Calibri"/>
                <a:ea typeface="Calibri"/>
                <a:cs typeface="Times New Roman"/>
              </a:rPr>
              <a:t/>
            </a:r>
            <a:br>
              <a:rPr lang="en-US" sz="1200" dirty="0">
                <a:latin typeface="Calibri"/>
                <a:ea typeface="Calibri"/>
                <a:cs typeface="Times New Roman"/>
              </a:rPr>
            </a:br>
            <a:r>
              <a:rPr lang="en-US" sz="1200" dirty="0" smtClean="0">
                <a:latin typeface="Calibri"/>
                <a:ea typeface="Calibri"/>
                <a:cs typeface="Times New Roman"/>
              </a:rPr>
              <a:t/>
            </a:r>
            <a:br>
              <a:rPr lang="en-US" sz="1200" dirty="0" smtClean="0">
                <a:latin typeface="Calibri"/>
                <a:ea typeface="Calibri"/>
                <a:cs typeface="Times New Roman"/>
              </a:rPr>
            </a:br>
            <a:r>
              <a:rPr lang="en-US" sz="1600" cap="none" dirty="0" smtClean="0">
                <a:latin typeface="Times New Roman" pitchFamily="18" charset="0"/>
                <a:ea typeface="Calibri"/>
                <a:cs typeface="Times New Roman" pitchFamily="18" charset="0"/>
              </a:rPr>
              <a:t>Hello Isaac,</a:t>
            </a:r>
            <a:r>
              <a:rPr lang="en-US" sz="1600" cap="none" dirty="0"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en-US" sz="1600" cap="none" dirty="0"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en-US" sz="1600" cap="none" dirty="0" smtClean="0">
                <a:latin typeface="Times New Roman" pitchFamily="18" charset="0"/>
                <a:ea typeface="Calibri"/>
                <a:cs typeface="Times New Roman" pitchFamily="18" charset="0"/>
              </a:rPr>
              <a:t>How </a:t>
            </a:r>
            <a:r>
              <a:rPr lang="en-US" sz="1600" cap="none" dirty="0">
                <a:latin typeface="Times New Roman" pitchFamily="18" charset="0"/>
                <a:ea typeface="Calibri"/>
                <a:cs typeface="Times New Roman" pitchFamily="18" charset="0"/>
              </a:rPr>
              <a:t>was your spring break? Did you have a good break? I sure did! I am very lucky because I get to attend TWO schools each week. I have my classmates pictured here, that I see on Tuesdays and Thursdays at the University of West Georgia Newnan Campus. I also have my 2</a:t>
            </a:r>
            <a:r>
              <a:rPr lang="en-US" sz="1600" cap="none" baseline="30000" dirty="0">
                <a:latin typeface="Times New Roman" pitchFamily="18" charset="0"/>
                <a:ea typeface="Calibri"/>
                <a:cs typeface="Times New Roman" pitchFamily="18" charset="0"/>
              </a:rPr>
              <a:t>nd</a:t>
            </a:r>
            <a:r>
              <a:rPr lang="en-US" sz="1600" cap="none" dirty="0">
                <a:latin typeface="Times New Roman" pitchFamily="18" charset="0"/>
                <a:ea typeface="Calibri"/>
                <a:cs typeface="Times New Roman" pitchFamily="18" charset="0"/>
              </a:rPr>
              <a:t> grade students whom I see on Mondays and Wednesday. Stanley sure enjoys school! Do you like school? Have a great day, write back when you can.</a:t>
            </a:r>
            <a:br>
              <a:rPr lang="en-US" sz="1600" cap="none" dirty="0"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en-US" sz="1600" cap="none" dirty="0">
                <a:latin typeface="Times New Roman" pitchFamily="18" charset="0"/>
                <a:ea typeface="Calibri"/>
                <a:cs typeface="Times New Roman" pitchFamily="18" charset="0"/>
              </a:rPr>
              <a:t>Ms. Allen</a:t>
            </a:r>
            <a:br>
              <a:rPr lang="en-US" sz="1600" cap="none" dirty="0"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en-US" sz="1600" cap="none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cap="none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cap="none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cap="none" dirty="0">
                <a:latin typeface="Times New Roman" pitchFamily="18" charset="0"/>
                <a:cs typeface="Times New Roman" pitchFamily="18" charset="0"/>
              </a:rPr>
            </a:br>
            <a:endParaRPr lang="en-US" sz="1600" cap="none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686748"/>
            <a:ext cx="2682240" cy="2011680"/>
          </a:xfrm>
          <a:ln w="19050" cmpd="sng">
            <a:solidFill>
              <a:schemeClr val="accent3">
                <a:lumMod val="40000"/>
                <a:lumOff val="60000"/>
              </a:schemeClr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8625" y="2590800"/>
            <a:ext cx="3048000" cy="2286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2624070"/>
            <a:ext cx="2682240" cy="2011680"/>
          </a:xfrm>
          <a:prstGeom prst="rect">
            <a:avLst/>
          </a:prstGeom>
        </p:spPr>
      </p:pic>
      <p:pic>
        <p:nvPicPr>
          <p:cNvPr id="7" name="School Bell-SoundBible.com-449398625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7924800" y="25146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9265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157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89</TotalTime>
  <Words>0</Words>
  <Application>Microsoft Office PowerPoint</Application>
  <PresentationFormat>On-screen Show (4:3)</PresentationFormat>
  <Paragraphs>1</Paragraphs>
  <Slides>1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Angles</vt:lpstr>
      <vt:lpstr>    Hello Isaac, How was your spring break? Did you have a good break? I sure did! I am very lucky because I get to attend TWO schools each week. I have my classmates pictured here, that I see on Tuesdays and Thursdays at the University of West Georgia Newnan Campus. I also have my 2nd grade students whom I see on Mondays and Wednesday. Stanley sure enjoys school! Do you like school? Have a great day, write back when you can. Ms. Allen  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Jessica</dc:creator>
  <cp:lastModifiedBy>Jessica</cp:lastModifiedBy>
  <cp:revision>11</cp:revision>
  <dcterms:created xsi:type="dcterms:W3CDTF">2011-04-07T02:41:13Z</dcterms:created>
  <dcterms:modified xsi:type="dcterms:W3CDTF">2011-04-09T04:00:21Z</dcterms:modified>
</cp:coreProperties>
</file>