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78" y="238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96BABA-4DB2-4814-B1A1-26E74DC0F4E7}" type="datetimeFigureOut">
              <a:rPr lang="en-US" smtClean="0"/>
              <a:t>3/11/2011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ECFF42-7647-434E-9610-CB895E484407}"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96BABA-4DB2-4814-B1A1-26E74DC0F4E7}" type="datetimeFigureOut">
              <a:rPr lang="en-US" smtClean="0"/>
              <a:t>3/11/2011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ECFF42-7647-434E-9610-CB895E484407}"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1211936461_Wvi2w"/><Relationship Id="rId7"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rch 10 2011 031.JPG"/>
          <p:cNvPicPr>
            <a:picLocks noChangeAspect="1"/>
          </p:cNvPicPr>
          <p:nvPr/>
        </p:nvPicPr>
        <p:blipFill>
          <a:blip r:embed="rId2" cstate="print"/>
          <a:stretch>
            <a:fillRect/>
          </a:stretch>
        </p:blipFill>
        <p:spPr>
          <a:xfrm>
            <a:off x="228600" y="304800"/>
            <a:ext cx="2743200" cy="2057400"/>
          </a:xfrm>
          <a:prstGeom prst="rect">
            <a:avLst/>
          </a:prstGeom>
        </p:spPr>
      </p:pic>
      <p:pic>
        <p:nvPicPr>
          <p:cNvPr id="5" name="Picture 6" descr="http://photos.gov.georgia.gov/GovernorNathanDeal/March-2011/31011-Photo-ops/IMG7743/1211936461_Wvi2w-L-1.jpg">
            <a:hlinkClick r:id="rId3"/>
          </p:cNvPr>
          <p:cNvPicPr>
            <a:picLocks noChangeAspect="1" noChangeArrowheads="1"/>
          </p:cNvPicPr>
          <p:nvPr/>
        </p:nvPicPr>
        <p:blipFill>
          <a:blip r:embed="rId4" cstate="print"/>
          <a:srcRect/>
          <a:stretch>
            <a:fillRect/>
          </a:stretch>
        </p:blipFill>
        <p:spPr bwMode="auto">
          <a:xfrm>
            <a:off x="152400" y="4419600"/>
            <a:ext cx="3429000" cy="2288919"/>
          </a:xfrm>
          <a:prstGeom prst="rect">
            <a:avLst/>
          </a:prstGeom>
          <a:noFill/>
        </p:spPr>
      </p:pic>
      <p:pic>
        <p:nvPicPr>
          <p:cNvPr id="6" name="Picture 5" descr="march 10 2011 018.JPG"/>
          <p:cNvPicPr>
            <a:picLocks noChangeAspect="1"/>
          </p:cNvPicPr>
          <p:nvPr/>
        </p:nvPicPr>
        <p:blipFill>
          <a:blip r:embed="rId5" cstate="print"/>
          <a:stretch>
            <a:fillRect/>
          </a:stretch>
        </p:blipFill>
        <p:spPr>
          <a:xfrm>
            <a:off x="3200400" y="304800"/>
            <a:ext cx="2819400" cy="2114550"/>
          </a:xfrm>
          <a:prstGeom prst="rect">
            <a:avLst/>
          </a:prstGeom>
        </p:spPr>
      </p:pic>
      <p:pic>
        <p:nvPicPr>
          <p:cNvPr id="7" name="Picture 6" descr="march 10 2011 004.JPG"/>
          <p:cNvPicPr>
            <a:picLocks noChangeAspect="1"/>
          </p:cNvPicPr>
          <p:nvPr/>
        </p:nvPicPr>
        <p:blipFill>
          <a:blip r:embed="rId6" cstate="print"/>
          <a:stretch>
            <a:fillRect/>
          </a:stretch>
        </p:blipFill>
        <p:spPr>
          <a:xfrm>
            <a:off x="3962400" y="4572000"/>
            <a:ext cx="2133600" cy="1613541"/>
          </a:xfrm>
          <a:prstGeom prst="rect">
            <a:avLst/>
          </a:prstGeom>
        </p:spPr>
      </p:pic>
      <p:pic>
        <p:nvPicPr>
          <p:cNvPr id="8" name="Picture 7" descr="march 10 2011 021.JPG"/>
          <p:cNvPicPr>
            <a:picLocks noChangeAspect="1"/>
          </p:cNvPicPr>
          <p:nvPr/>
        </p:nvPicPr>
        <p:blipFill>
          <a:blip r:embed="rId7" cstate="print"/>
          <a:stretch>
            <a:fillRect/>
          </a:stretch>
        </p:blipFill>
        <p:spPr>
          <a:xfrm>
            <a:off x="6477000" y="381000"/>
            <a:ext cx="2266950" cy="3022600"/>
          </a:xfrm>
          <a:prstGeom prst="rect">
            <a:avLst/>
          </a:prstGeom>
        </p:spPr>
      </p:pic>
      <p:pic>
        <p:nvPicPr>
          <p:cNvPr id="9" name="Picture 8" descr="march 10 2011 030.JPG"/>
          <p:cNvPicPr>
            <a:picLocks noChangeAspect="1"/>
          </p:cNvPicPr>
          <p:nvPr/>
        </p:nvPicPr>
        <p:blipFill>
          <a:blip r:embed="rId8" cstate="print"/>
          <a:stretch>
            <a:fillRect/>
          </a:stretch>
        </p:blipFill>
        <p:spPr>
          <a:xfrm>
            <a:off x="6477000" y="3657600"/>
            <a:ext cx="2250332" cy="2971800"/>
          </a:xfrm>
          <a:prstGeom prst="rect">
            <a:avLst/>
          </a:prstGeom>
        </p:spPr>
      </p:pic>
      <p:sp>
        <p:nvSpPr>
          <p:cNvPr id="10" name="TextBox 9"/>
          <p:cNvSpPr txBox="1"/>
          <p:nvPr/>
        </p:nvSpPr>
        <p:spPr>
          <a:xfrm>
            <a:off x="6553200" y="3200400"/>
            <a:ext cx="2244332" cy="646331"/>
          </a:xfrm>
          <a:prstGeom prst="rect">
            <a:avLst/>
          </a:prstGeom>
          <a:noFill/>
        </p:spPr>
        <p:txBody>
          <a:bodyPr wrap="none" rtlCol="0">
            <a:spAutoFit/>
          </a:bodyPr>
          <a:lstStyle/>
          <a:p>
            <a:pPr algn="ctr"/>
            <a:r>
              <a:rPr lang="en-US" dirty="0" smtClean="0"/>
              <a:t>Fernbank Museum of </a:t>
            </a:r>
          </a:p>
          <a:p>
            <a:pPr algn="ctr"/>
            <a:r>
              <a:rPr lang="en-US" dirty="0" smtClean="0"/>
              <a:t>Natural History</a:t>
            </a:r>
            <a:endParaRPr lang="en-US" dirty="0"/>
          </a:p>
        </p:txBody>
      </p:sp>
      <p:sp>
        <p:nvSpPr>
          <p:cNvPr id="11" name="TextBox 10"/>
          <p:cNvSpPr txBox="1"/>
          <p:nvPr/>
        </p:nvSpPr>
        <p:spPr>
          <a:xfrm>
            <a:off x="152400" y="2438400"/>
            <a:ext cx="6096000" cy="1815882"/>
          </a:xfrm>
          <a:prstGeom prst="rect">
            <a:avLst/>
          </a:prstGeom>
          <a:noFill/>
        </p:spPr>
        <p:txBody>
          <a:bodyPr wrap="square" rtlCol="0">
            <a:spAutoFit/>
          </a:bodyPr>
          <a:lstStyle/>
          <a:p>
            <a:r>
              <a:rPr lang="en-US" sz="1400" dirty="0" smtClean="0"/>
              <a:t>Dear Abraham, I took Stanley and my son Owen into the city of Atlanta the other day.  It is the capital city of Georgia.  It has many tall buildings and lots of people and cars.  We went to the State Capitol Building where the governor works.  The Capitol Building was built almost 200 years ago and has a dome on the top of it that is covered in gold. We met Governor Deal, the governor of Georgia.  He helps to make the laws for our state.  Who is the governor of Texas?  We also went to the Fernbank Natural History Museum that had lots of really cool dinosaurs.  We had a fun day and wondered if you’ve ever been to a museum or a big city.</a:t>
            </a:r>
            <a:endParaRPr lang="en-US" sz="1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143</Words>
  <Application>Microsoft Office PowerPoint</Application>
  <PresentationFormat>On-screen Show (4:3)</PresentationFormat>
  <Paragraphs>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Reece</dc:creator>
  <cp:lastModifiedBy>David Reece</cp:lastModifiedBy>
  <cp:revision>3</cp:revision>
  <dcterms:created xsi:type="dcterms:W3CDTF">2011-03-11T20:03:37Z</dcterms:created>
  <dcterms:modified xsi:type="dcterms:W3CDTF">2011-03-11T20:29:38Z</dcterms:modified>
</cp:coreProperties>
</file>