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3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580D88-8349-4007-BDFE-19346D1E8679}" type="datetimeFigureOut">
              <a:rPr lang="en-US" smtClean="0"/>
              <a:t>4/17/2011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255F65-C069-42D6-B4F5-14B7844F431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580D88-8349-4007-BDFE-19346D1E8679}" type="datetimeFigureOut">
              <a:rPr lang="en-US" smtClean="0"/>
              <a:t>4/17/2011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255F65-C069-42D6-B4F5-14B7844F431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007.JPG"/>
          <p:cNvPicPr>
            <a:picLocks noChangeAspect="1"/>
          </p:cNvPicPr>
          <p:nvPr/>
        </p:nvPicPr>
        <p:blipFill>
          <a:blip r:embed="rId2" cstate="print"/>
          <a:stretch>
            <a:fillRect/>
          </a:stretch>
        </p:blipFill>
        <p:spPr>
          <a:xfrm>
            <a:off x="228600" y="152400"/>
            <a:ext cx="8763000" cy="6484094"/>
          </a:xfrm>
          <a:prstGeom prst="rect">
            <a:avLst/>
          </a:prstGeom>
        </p:spPr>
      </p:pic>
      <p:pic>
        <p:nvPicPr>
          <p:cNvPr id="4" name="Picture 3" descr="006.JPG"/>
          <p:cNvPicPr>
            <a:picLocks noChangeAspect="1"/>
          </p:cNvPicPr>
          <p:nvPr/>
        </p:nvPicPr>
        <p:blipFill>
          <a:blip r:embed="rId3" cstate="print"/>
          <a:stretch>
            <a:fillRect/>
          </a:stretch>
        </p:blipFill>
        <p:spPr>
          <a:xfrm>
            <a:off x="1295400" y="2057400"/>
            <a:ext cx="3276600" cy="2457450"/>
          </a:xfrm>
          <a:prstGeom prst="rect">
            <a:avLst/>
          </a:prstGeom>
        </p:spPr>
      </p:pic>
      <p:pic>
        <p:nvPicPr>
          <p:cNvPr id="8" name="Picture 7" descr="010.JPG"/>
          <p:cNvPicPr>
            <a:picLocks noChangeAspect="1"/>
          </p:cNvPicPr>
          <p:nvPr/>
        </p:nvPicPr>
        <p:blipFill>
          <a:blip r:embed="rId4" cstate="print">
            <a:lum bright="-10000"/>
          </a:blip>
          <a:srcRect l="12500" r="17500" b="15556"/>
          <a:stretch>
            <a:fillRect/>
          </a:stretch>
        </p:blipFill>
        <p:spPr>
          <a:xfrm>
            <a:off x="457200" y="457200"/>
            <a:ext cx="2695074" cy="2438400"/>
          </a:xfrm>
          <a:prstGeom prst="rect">
            <a:avLst/>
          </a:prstGeom>
        </p:spPr>
      </p:pic>
      <p:sp>
        <p:nvSpPr>
          <p:cNvPr id="9" name="TextBox 8"/>
          <p:cNvSpPr txBox="1"/>
          <p:nvPr/>
        </p:nvSpPr>
        <p:spPr>
          <a:xfrm>
            <a:off x="457200" y="4419600"/>
            <a:ext cx="8305800" cy="2062103"/>
          </a:xfrm>
          <a:prstGeom prst="rect">
            <a:avLst/>
          </a:prstGeom>
          <a:noFill/>
          <a:ln>
            <a:noFill/>
          </a:ln>
        </p:spPr>
        <p:txBody>
          <a:bodyPr wrap="square" rtlCol="0">
            <a:spAutoFit/>
          </a:bodyPr>
          <a:lstStyle/>
          <a:p>
            <a:r>
              <a:rPr lang="en-US" sz="1600" b="1" dirty="0" smtClean="0">
                <a:solidFill>
                  <a:schemeClr val="bg1"/>
                </a:solidFill>
              </a:rPr>
              <a:t>Hello Abraham,  </a:t>
            </a:r>
          </a:p>
          <a:p>
            <a:r>
              <a:rPr lang="en-US" sz="1600" b="1" dirty="0" smtClean="0">
                <a:solidFill>
                  <a:schemeClr val="bg1"/>
                </a:solidFill>
              </a:rPr>
              <a:t>Well, we have been busy here at the Reece household.  Spring is here and all of the trees and flowers have started to grow.  It’s time to be outside to work and play.  We live in a rural area outside of a small town and have lots of woods around our house.  We have three cats, a dog, and thousands of bees!  Stanley helped check on the bees.  The bees are very busy in the spring collecting nectar and pollen to make honey.  Did you know that most bees are female?  The bees here are busy making honey that they will share with us.  </a:t>
            </a:r>
            <a:r>
              <a:rPr lang="en-US" sz="1600" b="1" dirty="0" smtClean="0">
                <a:solidFill>
                  <a:schemeClr val="bg1"/>
                </a:solidFill>
              </a:rPr>
              <a:t>Stanley likes our cat Cookie.  Do you have any pets?  What do you like to do outside? - </a:t>
            </a:r>
            <a:r>
              <a:rPr lang="en-US" sz="1600" b="1" dirty="0" smtClean="0">
                <a:solidFill>
                  <a:schemeClr val="bg1"/>
                </a:solidFill>
              </a:rPr>
              <a:t>Mrs. Reece</a:t>
            </a:r>
            <a:endParaRPr lang="en-US" sz="1600" b="1"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143</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Reece</dc:creator>
  <cp:lastModifiedBy>David Reece</cp:lastModifiedBy>
  <cp:revision>5</cp:revision>
  <dcterms:created xsi:type="dcterms:W3CDTF">2011-04-18T01:06:51Z</dcterms:created>
  <dcterms:modified xsi:type="dcterms:W3CDTF">2011-04-18T01:39:35Z</dcterms:modified>
</cp:coreProperties>
</file>