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4A1E"/>
    <a:srgbClr val="B22C1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254"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6907F-160A-428B-A8DE-CDE7ACAA88E2}" type="datetimeFigureOut">
              <a:rPr lang="en-US" smtClean="0"/>
              <a:t>3/30/2011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C869EA-5DAF-4366-9FF2-3230909ACC96}"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6907F-160A-428B-A8DE-CDE7ACAA88E2}" type="datetimeFigureOut">
              <a:rPr lang="en-US" smtClean="0"/>
              <a:t>3/30/2011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C869EA-5DAF-4366-9FF2-3230909ACC96}"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4A1E"/>
        </a:solidFill>
        <a:effectLst/>
      </p:bgPr>
    </p:bg>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rot="16200000">
            <a:off x="-177800" y="2844800"/>
            <a:ext cx="3860800" cy="28956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286000" y="3886200"/>
            <a:ext cx="3962400" cy="2642207"/>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l="8528" r="6653" b="2222"/>
          <a:stretch>
            <a:fillRect/>
          </a:stretch>
        </p:blipFill>
        <p:spPr bwMode="auto">
          <a:xfrm rot="16200000">
            <a:off x="4807326" y="602876"/>
            <a:ext cx="4343400" cy="3747249"/>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cstate="print"/>
          <a:srcRect/>
          <a:stretch>
            <a:fillRect/>
          </a:stretch>
        </p:blipFill>
        <p:spPr bwMode="auto">
          <a:xfrm>
            <a:off x="6019800" y="4419600"/>
            <a:ext cx="2438400" cy="1824918"/>
          </a:xfrm>
          <a:prstGeom prst="rect">
            <a:avLst/>
          </a:prstGeom>
          <a:noFill/>
          <a:ln w="9525">
            <a:noFill/>
            <a:miter lim="800000"/>
            <a:headEnd/>
            <a:tailEnd/>
          </a:ln>
          <a:effectLst/>
        </p:spPr>
      </p:pic>
      <p:sp>
        <p:nvSpPr>
          <p:cNvPr id="9" name="TextBox 8"/>
          <p:cNvSpPr txBox="1"/>
          <p:nvPr/>
        </p:nvSpPr>
        <p:spPr>
          <a:xfrm>
            <a:off x="0" y="304800"/>
            <a:ext cx="5105400" cy="2800767"/>
          </a:xfrm>
          <a:prstGeom prst="rect">
            <a:avLst/>
          </a:prstGeom>
          <a:noFill/>
        </p:spPr>
        <p:txBody>
          <a:bodyPr wrap="square" rtlCol="0">
            <a:spAutoFit/>
          </a:bodyPr>
          <a:lstStyle/>
          <a:p>
            <a:pPr algn="r"/>
            <a:r>
              <a:rPr lang="en-US" sz="1600" dirty="0" smtClean="0"/>
              <a:t>Dear Abraham,  Flat Stanley spent some time with me in my second grade classroom to learn about Georgia’s land regions.  Georgia has mountains in the north, rolling hills and forests in the middle (where I live), and flat farmland in the south that reaches to the Atlantic Ocean.  Georgia is well-known for growing peanuts, pecans and peaches.   Coca-Cola was also invented here.  Do you like any of these things that come from Georgia?  What kinds of products come from Texas?</a:t>
            </a:r>
          </a:p>
          <a:p>
            <a:pPr algn="r"/>
            <a:endParaRPr lang="en-US" sz="1600" dirty="0"/>
          </a:p>
          <a:p>
            <a:pPr algn="r">
              <a:buFontTx/>
              <a:buChar char="-"/>
            </a:pPr>
            <a:r>
              <a:rPr lang="en-US" sz="1600" dirty="0" smtClean="0"/>
              <a:t>Mrs. Reece</a:t>
            </a:r>
          </a:p>
        </p:txBody>
      </p:sp>
      <p:sp>
        <p:nvSpPr>
          <p:cNvPr id="10" name="TextBox 9"/>
          <p:cNvSpPr txBox="1"/>
          <p:nvPr/>
        </p:nvSpPr>
        <p:spPr>
          <a:xfrm>
            <a:off x="609600" y="6172200"/>
            <a:ext cx="1373005" cy="338554"/>
          </a:xfrm>
          <a:prstGeom prst="rect">
            <a:avLst/>
          </a:prstGeom>
          <a:noFill/>
        </p:spPr>
        <p:txBody>
          <a:bodyPr wrap="none" rtlCol="0">
            <a:spAutoFit/>
          </a:bodyPr>
          <a:lstStyle/>
          <a:p>
            <a:r>
              <a:rPr lang="en-US" sz="1600" dirty="0" smtClean="0"/>
              <a:t>(My backyard)</a:t>
            </a:r>
            <a:endParaRPr lang="en-US"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98</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Reece</dc:creator>
  <cp:lastModifiedBy>David Reece</cp:lastModifiedBy>
  <cp:revision>6</cp:revision>
  <dcterms:created xsi:type="dcterms:W3CDTF">2011-03-30T22:14:01Z</dcterms:created>
  <dcterms:modified xsi:type="dcterms:W3CDTF">2011-03-30T23:06:32Z</dcterms:modified>
</cp:coreProperties>
</file>