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2" d="100"/>
          <a:sy n="52" d="100"/>
        </p:scale>
        <p:origin x="-1452" y="-90"/>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0C5393-BC3B-4EAA-928D-C7D4C710FCDD}" type="datetimeFigureOut">
              <a:rPr lang="en-US" smtClean="0"/>
              <a:pPr/>
              <a:t>3/18/2011</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7EB752-DB02-49D9-848E-2D0B1E4EA84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685800"/>
            <a:ext cx="257175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C7EB752-DB02-49D9-848E-2D0B1E4EA84D}"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B775A12-21DF-477A-B466-ED15DD994F1C}" type="datetimeFigureOut">
              <a:rPr lang="en-US" smtClean="0"/>
              <a:pPr/>
              <a:t>3/18/2011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6B2E2C-B751-4846-A53D-341A8B02C48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775A12-21DF-477A-B466-ED15DD994F1C}" type="datetimeFigureOut">
              <a:rPr lang="en-US" smtClean="0"/>
              <a:pPr/>
              <a:t>3/18/2011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6B2E2C-B751-4846-A53D-341A8B02C48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775A12-21DF-477A-B466-ED15DD994F1C}" type="datetimeFigureOut">
              <a:rPr lang="en-US" smtClean="0"/>
              <a:pPr/>
              <a:t>3/18/2011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6B2E2C-B751-4846-A53D-341A8B02C48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775A12-21DF-477A-B466-ED15DD994F1C}" type="datetimeFigureOut">
              <a:rPr lang="en-US" smtClean="0"/>
              <a:pPr/>
              <a:t>3/18/2011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6B2E2C-B751-4846-A53D-341A8B02C48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775A12-21DF-477A-B466-ED15DD994F1C}" type="datetimeFigureOut">
              <a:rPr lang="en-US" smtClean="0"/>
              <a:pPr/>
              <a:t>3/18/2011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6B2E2C-B751-4846-A53D-341A8B02C48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B775A12-21DF-477A-B466-ED15DD994F1C}" type="datetimeFigureOut">
              <a:rPr lang="en-US" smtClean="0"/>
              <a:pPr/>
              <a:t>3/18/2011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6B2E2C-B751-4846-A53D-341A8B02C48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B775A12-21DF-477A-B466-ED15DD994F1C}" type="datetimeFigureOut">
              <a:rPr lang="en-US" smtClean="0"/>
              <a:pPr/>
              <a:t>3/18/2011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6B2E2C-B751-4846-A53D-341A8B02C48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B775A12-21DF-477A-B466-ED15DD994F1C}" type="datetimeFigureOut">
              <a:rPr lang="en-US" smtClean="0"/>
              <a:pPr/>
              <a:t>3/18/2011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6B2E2C-B751-4846-A53D-341A8B02C48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775A12-21DF-477A-B466-ED15DD994F1C}" type="datetimeFigureOut">
              <a:rPr lang="en-US" smtClean="0"/>
              <a:pPr/>
              <a:t>3/18/2011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6B2E2C-B751-4846-A53D-341A8B02C48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775A12-21DF-477A-B466-ED15DD994F1C}" type="datetimeFigureOut">
              <a:rPr lang="en-US" smtClean="0"/>
              <a:pPr/>
              <a:t>3/18/2011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6B2E2C-B751-4846-A53D-341A8B02C48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775A12-21DF-477A-B466-ED15DD994F1C}" type="datetimeFigureOut">
              <a:rPr lang="en-US" smtClean="0"/>
              <a:pPr/>
              <a:t>3/18/2011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6B2E2C-B751-4846-A53D-341A8B02C48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9B775A12-21DF-477A-B466-ED15DD994F1C}" type="datetimeFigureOut">
              <a:rPr lang="en-US" smtClean="0"/>
              <a:pPr/>
              <a:t>3/18/2011</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8E6B2E2C-B751-4846-A53D-341A8B02C48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5257800" cy="4524315"/>
          </a:xfrm>
          <a:prstGeom prst="rect">
            <a:avLst/>
          </a:prstGeom>
          <a:noFill/>
        </p:spPr>
        <p:txBody>
          <a:bodyPr wrap="square" rtlCol="0">
            <a:spAutoFit/>
          </a:bodyPr>
          <a:lstStyle/>
          <a:p>
            <a:r>
              <a:rPr lang="en-US" sz="1600" dirty="0" smtClean="0"/>
              <a:t>Dear </a:t>
            </a:r>
            <a:r>
              <a:rPr lang="en-US" sz="1600" dirty="0" err="1" smtClean="0"/>
              <a:t>Evie</a:t>
            </a:r>
            <a:r>
              <a:rPr lang="en-US" sz="1600" dirty="0" smtClean="0"/>
              <a:t>,</a:t>
            </a:r>
          </a:p>
          <a:p>
            <a:r>
              <a:rPr lang="en-US" sz="1600" dirty="0" smtClean="0"/>
              <a:t>I took Flat Stanley out to see some of the sights of my hometown.  I live in Newnan, Georgia with my family. Newnan is about 20 miles south of Atlanta, which is the capital city of Georgia. Do you know the capital city of your state? </a:t>
            </a:r>
          </a:p>
          <a:p>
            <a:r>
              <a:rPr lang="en-US" sz="1600" dirty="0" smtClean="0"/>
              <a:t>	Newnan has many beautiful old homes and buildings. </a:t>
            </a:r>
            <a:r>
              <a:rPr lang="en-US" sz="1600" dirty="0" smtClean="0"/>
              <a:t>It was a hospital town during the Civil War. Many wounded soldiers from the North and the South were treated here. That is why so many of the houses survived the Civil War. Stanley </a:t>
            </a:r>
            <a:r>
              <a:rPr lang="en-US" sz="1600" dirty="0" smtClean="0"/>
              <a:t>and I went to the Male Academy Museum. It is a museum now, but it was a school for boys in the 1880’s. We also visited the Courthouse on the town square . It was built in the early 1900’s. </a:t>
            </a:r>
            <a:r>
              <a:rPr lang="en-US" sz="1600" dirty="0"/>
              <a:t>A bell in the tower </a:t>
            </a:r>
            <a:r>
              <a:rPr lang="en-US" sz="1600" dirty="0" smtClean="0"/>
              <a:t>announces each </a:t>
            </a:r>
            <a:r>
              <a:rPr lang="en-US" sz="1600" dirty="0"/>
              <a:t>hour to the downtown </a:t>
            </a:r>
            <a:r>
              <a:rPr lang="en-US" sz="1600" dirty="0" smtClean="0"/>
              <a:t>area </a:t>
            </a:r>
            <a:r>
              <a:rPr lang="en-US" sz="1600" dirty="0" smtClean="0"/>
              <a:t>with pretty chimes.</a:t>
            </a:r>
            <a:r>
              <a:rPr lang="en-US" sz="1600" dirty="0"/>
              <a:t> </a:t>
            </a:r>
            <a:r>
              <a:rPr lang="en-US" sz="1600" dirty="0" smtClean="0"/>
              <a:t>Do you have any pretty old buildings in your town?</a:t>
            </a:r>
          </a:p>
          <a:p>
            <a:r>
              <a:rPr lang="en-US" sz="1600" dirty="0"/>
              <a:t> </a:t>
            </a:r>
            <a:r>
              <a:rPr lang="en-US" sz="1600" dirty="0" smtClean="0"/>
              <a:t>                        Sincerely,</a:t>
            </a:r>
          </a:p>
          <a:p>
            <a:r>
              <a:rPr lang="en-US" sz="1600" dirty="0"/>
              <a:t> </a:t>
            </a:r>
            <a:r>
              <a:rPr lang="en-US" sz="1600" dirty="0" smtClean="0"/>
              <a:t>                         Mrs. Stephens</a:t>
            </a:r>
            <a:endParaRPr lang="en-US" sz="1600" dirty="0"/>
          </a:p>
        </p:txBody>
      </p:sp>
      <p:pic>
        <p:nvPicPr>
          <p:cNvPr id="6" name="Picture 5" descr="Spring 2011 178.JPG"/>
          <p:cNvPicPr>
            <a:picLocks noChangeAspect="1"/>
          </p:cNvPicPr>
          <p:nvPr/>
        </p:nvPicPr>
        <p:blipFill>
          <a:blip r:embed="rId3" cstate="print"/>
          <a:stretch>
            <a:fillRect/>
          </a:stretch>
        </p:blipFill>
        <p:spPr>
          <a:xfrm>
            <a:off x="5181600" y="0"/>
            <a:ext cx="1676400" cy="3352800"/>
          </a:xfrm>
          <a:prstGeom prst="rect">
            <a:avLst/>
          </a:prstGeom>
        </p:spPr>
      </p:pic>
      <p:pic>
        <p:nvPicPr>
          <p:cNvPr id="7" name="Picture 6" descr="Spring 2011 185.JPG"/>
          <p:cNvPicPr>
            <a:picLocks noChangeAspect="1"/>
          </p:cNvPicPr>
          <p:nvPr/>
        </p:nvPicPr>
        <p:blipFill>
          <a:blip r:embed="rId4" cstate="print"/>
          <a:stretch>
            <a:fillRect/>
          </a:stretch>
        </p:blipFill>
        <p:spPr>
          <a:xfrm>
            <a:off x="3962400" y="4114800"/>
            <a:ext cx="2606040" cy="4632960"/>
          </a:xfrm>
          <a:prstGeom prst="rect">
            <a:avLst/>
          </a:prstGeom>
        </p:spPr>
      </p:pic>
      <p:pic>
        <p:nvPicPr>
          <p:cNvPr id="8" name="Picture 7" descr="Georgia Map.jpg"/>
          <p:cNvPicPr>
            <a:picLocks noChangeAspect="1"/>
          </p:cNvPicPr>
          <p:nvPr/>
        </p:nvPicPr>
        <p:blipFill>
          <a:blip r:embed="rId5"/>
          <a:stretch>
            <a:fillRect/>
          </a:stretch>
        </p:blipFill>
        <p:spPr>
          <a:xfrm>
            <a:off x="533400" y="4419600"/>
            <a:ext cx="2942590" cy="44450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56</Words>
  <Application>Microsoft Office PowerPoint</Application>
  <PresentationFormat>On-screen Show (4:3)</PresentationFormat>
  <Paragraphs>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Tony</dc:creator>
  <cp:lastModifiedBy>Tony</cp:lastModifiedBy>
  <cp:revision>9</cp:revision>
  <dcterms:created xsi:type="dcterms:W3CDTF">2011-03-18T17:56:09Z</dcterms:created>
  <dcterms:modified xsi:type="dcterms:W3CDTF">2011-03-18T19:23:22Z</dcterms:modified>
</cp:coreProperties>
</file>