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1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FCC6-30BD-49D2-8BB2-C621DB754EC3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EE2AD-7273-4CFB-B736-7254BF6025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Vic\Pictures\2011-04-28\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905000"/>
            <a:ext cx="2743200" cy="3657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4572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Dear Abraham, </a:t>
            </a:r>
          </a:p>
          <a:p>
            <a:r>
              <a:rPr lang="en-US" sz="1600" dirty="0" smtClean="0"/>
              <a:t>This is my last note to you.  I am starting my summer vacation next week.  </a:t>
            </a:r>
            <a:r>
              <a:rPr lang="en-US" sz="1600" smtClean="0"/>
              <a:t>It’s time </a:t>
            </a:r>
            <a:r>
              <a:rPr lang="en-US" sz="1600" dirty="0" smtClean="0"/>
              <a:t>for Stanley and I to play outside, climb some trees, take a nap with the cat, and do some household projects.  Thanks for writing to me.  I had fun making the pictures for you.   Remember to always do your best. When I am a teacher, I hope to have students like you.</a:t>
            </a:r>
          </a:p>
          <a:p>
            <a:r>
              <a:rPr lang="en-US" sz="1600" dirty="0" smtClean="0"/>
              <a:t>Sincerely,</a:t>
            </a:r>
          </a:p>
          <a:p>
            <a:r>
              <a:rPr lang="en-US" sz="1600" dirty="0" smtClean="0"/>
              <a:t>Mrs. Reece</a:t>
            </a:r>
            <a:endParaRPr lang="en-US" sz="1600" dirty="0"/>
          </a:p>
        </p:txBody>
      </p:sp>
      <p:pic>
        <p:nvPicPr>
          <p:cNvPr id="1028" name="Picture 4" descr="C:\Users\Vic\Pictures\2011-04-28\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419600"/>
            <a:ext cx="2870200" cy="215265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438400"/>
            <a:ext cx="326504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Users\Vic\Pictures\2011-04-28\0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457700"/>
            <a:ext cx="2819400" cy="2114550"/>
          </a:xfrm>
          <a:prstGeom prst="rect">
            <a:avLst/>
          </a:prstGeom>
          <a:noFill/>
        </p:spPr>
      </p:pic>
      <p:pic>
        <p:nvPicPr>
          <p:cNvPr id="1032" name="Picture 8" descr="C:\Users\Vic\AppData\Local\Microsoft\Windows\Temporary Internet Files\Content.IE5\155T1Z1C\MC90043820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2133600"/>
            <a:ext cx="1825625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Reece</dc:creator>
  <cp:lastModifiedBy>David Reece</cp:lastModifiedBy>
  <cp:revision>5</cp:revision>
  <dcterms:created xsi:type="dcterms:W3CDTF">2011-04-28T20:09:23Z</dcterms:created>
  <dcterms:modified xsi:type="dcterms:W3CDTF">2011-04-28T20:50:56Z</dcterms:modified>
</cp:coreProperties>
</file>