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1AC8931-3048-409F-B1ED-EDBD76C379F1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BFE21A2-C60E-48B0-B51C-51CE32682E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20940" cy="53340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Hello ISAAC!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2400" y="762000"/>
            <a:ext cx="3810000" cy="4191000"/>
          </a:xfrm>
        </p:spPr>
        <p:txBody>
          <a:bodyPr>
            <a:noAutofit/>
          </a:bodyPr>
          <a:lstStyle/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0" dirty="0" smtClean="0">
                <a:latin typeface="Times New Roman" pitchFamily="18" charset="0"/>
                <a:ea typeface="Calibri"/>
                <a:cs typeface="Times New Roman" pitchFamily="18" charset="0"/>
              </a:rPr>
              <a:t>You </a:t>
            </a:r>
            <a:r>
              <a:rPr lang="en-US" sz="1600" b="0" dirty="0">
                <a:latin typeface="Times New Roman" pitchFamily="18" charset="0"/>
                <a:ea typeface="Calibri"/>
                <a:cs typeface="Times New Roman" pitchFamily="18" charset="0"/>
              </a:rPr>
              <a:t>will not believe this but I too like cats! Here’s a picture of my three cats. They live outside but try to come inside every time the door opens. Do you have more than one cat?  I also like dogs. Do you like dogs? Because I go to two schools I have two mascots. I have a panther and a wolf as my mascots. Do you know what a mascot is? A mascot is a symbol believed to bring good luck. Does your school have a mascot? As you can see Stanley is enjoying both of them. I look forward to hearing back from you soon</a:t>
            </a:r>
            <a:r>
              <a:rPr lang="en-US" sz="1600" b="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0" dirty="0" smtClean="0">
                <a:latin typeface="Times New Roman" pitchFamily="18" charset="0"/>
                <a:ea typeface="Calibri"/>
                <a:cs typeface="Times New Roman" pitchFamily="18" charset="0"/>
              </a:rPr>
              <a:t>Ms. Allen</a:t>
            </a:r>
            <a:endParaRPr lang="en-US" sz="1600" b="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en-US" sz="16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4114800" y="685800"/>
            <a:ext cx="4800600" cy="381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Stanley with mascot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43000"/>
            <a:ext cx="2438400" cy="1828800"/>
          </a:xfrm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143000"/>
            <a:ext cx="2438400" cy="18288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102736"/>
            <a:ext cx="2438400" cy="1828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53531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129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Hello ISAAC!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ISAAC! </dc:title>
  <dc:creator>Jessica</dc:creator>
  <cp:lastModifiedBy>Jessica</cp:lastModifiedBy>
  <cp:revision>4</cp:revision>
  <dcterms:created xsi:type="dcterms:W3CDTF">2011-04-19T04:48:42Z</dcterms:created>
  <dcterms:modified xsi:type="dcterms:W3CDTF">2011-04-19T05:05:42Z</dcterms:modified>
</cp:coreProperties>
</file>