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85B2B16-B63A-4FF1-941A-D804D6D9F4AC}" type="datetimeFigureOut">
              <a:rPr lang="en-US" smtClean="0"/>
              <a:t>4/30/2011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20E2EF5-428E-4AAC-BC16-7F3B72F5B6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-60000">
            <a:off x="1069422" y="990460"/>
            <a:ext cx="3064827" cy="685696"/>
          </a:xfrm>
        </p:spPr>
        <p:txBody>
          <a:bodyPr/>
          <a:lstStyle/>
          <a:p>
            <a:r>
              <a:rPr lang="en-US" dirty="0" smtClean="0"/>
              <a:t>Hello Redwan,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430" y="4574147"/>
            <a:ext cx="2355057" cy="158115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 rot="-60000">
            <a:off x="1134651" y="1782967"/>
            <a:ext cx="3048891" cy="423797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	My school will end this week so this will be my last time writing you. </a:t>
            </a:r>
            <a:r>
              <a:rPr lang="en-US" dirty="0"/>
              <a:t>A</a:t>
            </a:r>
            <a:r>
              <a:rPr lang="en-US" dirty="0" smtClean="0"/>
              <a:t>re looking forward to school ending there? I bet you are excited to be moving on to third grade. </a:t>
            </a:r>
          </a:p>
          <a:p>
            <a:pPr algn="l"/>
            <a:r>
              <a:rPr lang="en-US" dirty="0" smtClean="0"/>
              <a:t>	Stanley and I celebrated school ending by going to Line Creek Nature Area. It’s a great park by my old house. I enjoy sticking my feet in the creek, standing on the docks and sitting in the Gazebo. Here’s some pictures of us at the creek.</a:t>
            </a:r>
          </a:p>
          <a:p>
            <a:pPr algn="l"/>
            <a:r>
              <a:rPr lang="en-US" dirty="0" smtClean="0"/>
              <a:t>	It was great to meet you and sharing pictures of Stanley together. Have a great summer!</a:t>
            </a:r>
          </a:p>
          <a:p>
            <a:pPr algn="l"/>
            <a:r>
              <a:rPr lang="en-US" dirty="0" smtClean="0"/>
              <a:t>Ms. Allen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087" y="2728175"/>
            <a:ext cx="2438400" cy="1691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087" y="990600"/>
            <a:ext cx="2271713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</TotalTime>
  <Words>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Pushpin</vt:lpstr>
      <vt:lpstr>Hello Redwan,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Redwan,</dc:title>
  <dc:creator>Jessica</dc:creator>
  <cp:lastModifiedBy>Jessica</cp:lastModifiedBy>
  <cp:revision>6</cp:revision>
  <dcterms:created xsi:type="dcterms:W3CDTF">2011-04-30T20:53:05Z</dcterms:created>
  <dcterms:modified xsi:type="dcterms:W3CDTF">2011-04-30T21:08:01Z</dcterms:modified>
</cp:coreProperties>
</file>