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D2B0D1E-61BF-47E2-8032-7BE3437DD224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E80ECA-C822-4C71-9747-1F5FD24BA05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B0D1E-61BF-47E2-8032-7BE3437DD224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80ECA-C822-4C71-9747-1F5FD24BA0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D2B0D1E-61BF-47E2-8032-7BE3437DD224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4E80ECA-C822-4C71-9747-1F5FD24BA05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B0D1E-61BF-47E2-8032-7BE3437DD224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E80ECA-C822-4C71-9747-1F5FD24BA05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B0D1E-61BF-47E2-8032-7BE3437DD224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4E80ECA-C822-4C71-9747-1F5FD24BA05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D2B0D1E-61BF-47E2-8032-7BE3437DD224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4E80ECA-C822-4C71-9747-1F5FD24BA05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D2B0D1E-61BF-47E2-8032-7BE3437DD224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4E80ECA-C822-4C71-9747-1F5FD24BA05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B0D1E-61BF-47E2-8032-7BE3437DD224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E80ECA-C822-4C71-9747-1F5FD24BA0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B0D1E-61BF-47E2-8032-7BE3437DD224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E80ECA-C822-4C71-9747-1F5FD24BA0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B0D1E-61BF-47E2-8032-7BE3437DD224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E80ECA-C822-4C71-9747-1F5FD24BA05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D2B0D1E-61BF-47E2-8032-7BE3437DD224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4E80ECA-C822-4C71-9747-1F5FD24BA05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D2B0D1E-61BF-47E2-8032-7BE3437DD224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4E80ECA-C822-4C71-9747-1F5FD24BA05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946150"/>
          </a:xfrm>
        </p:spPr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Hello Isaac,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2514600" y="1653862"/>
            <a:ext cx="6150091" cy="428973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	I loved your pictures of Stanley at the library, on stage and looking at art. I enjoy all of those things too. </a:t>
            </a:r>
            <a:r>
              <a:rPr lang="en-US" sz="2400" dirty="0"/>
              <a:t>What are some things you enjoying doing? </a:t>
            </a:r>
          </a:p>
          <a:p>
            <a:pPr marL="0" indent="0">
              <a:buNone/>
            </a:pPr>
            <a:r>
              <a:rPr lang="en-US" sz="2400" dirty="0" smtClean="0"/>
              <a:t>	Stanley </a:t>
            </a:r>
            <a:r>
              <a:rPr lang="en-US" sz="2400" dirty="0" smtClean="0"/>
              <a:t>and I </a:t>
            </a:r>
            <a:r>
              <a:rPr lang="en-US" sz="2400" dirty="0" smtClean="0"/>
              <a:t>love </a:t>
            </a:r>
            <a:r>
              <a:rPr lang="en-US" sz="2400" dirty="0" smtClean="0"/>
              <a:t>going to Line Creek Nature Area. It’s a </a:t>
            </a:r>
            <a:r>
              <a:rPr lang="en-US" sz="2400" dirty="0"/>
              <a:t>park with </a:t>
            </a:r>
            <a:r>
              <a:rPr lang="en-US" sz="2400" dirty="0" smtClean="0"/>
              <a:t>a fishing dock, a </a:t>
            </a:r>
            <a:r>
              <a:rPr lang="en-US" sz="2400" dirty="0"/>
              <a:t>small pond, a gazebo and several miles of nature trails</a:t>
            </a:r>
            <a:r>
              <a:rPr lang="en-US" sz="2400" dirty="0" smtClean="0"/>
              <a:t>. There’s also a creek were you can put your feet into the water. </a:t>
            </a:r>
            <a:r>
              <a:rPr lang="en-US" sz="2400" dirty="0" smtClean="0"/>
              <a:t>What I </a:t>
            </a:r>
            <a:r>
              <a:rPr lang="en-US" sz="2400" dirty="0" smtClean="0"/>
              <a:t>love </a:t>
            </a:r>
            <a:r>
              <a:rPr lang="en-US" sz="2400" dirty="0" smtClean="0"/>
              <a:t>most is </a:t>
            </a:r>
            <a:r>
              <a:rPr lang="en-US" sz="2400" dirty="0" smtClean="0"/>
              <a:t>having </a:t>
            </a:r>
            <a:r>
              <a:rPr lang="en-US" sz="2400" dirty="0" smtClean="0"/>
              <a:t>picnics </a:t>
            </a:r>
            <a:r>
              <a:rPr lang="en-US" sz="2400" dirty="0" smtClean="0"/>
              <a:t>there!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My summer vacation starts in one week since school is ending. I have enjoyed meeting you and your Stanley, but this will be my last time writing you. Enjoy the rest of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grade and your summer. </a:t>
            </a:r>
          </a:p>
          <a:p>
            <a:pPr marL="0" indent="0">
              <a:buNone/>
            </a:pPr>
            <a:r>
              <a:rPr lang="en-US" sz="2400" dirty="0" smtClean="0"/>
              <a:t>Ms. Allen</a:t>
            </a:r>
            <a:r>
              <a:rPr lang="en-US" sz="2400" dirty="0"/>
              <a:t>	</a:t>
            </a:r>
            <a:endParaRPr lang="en-US" sz="24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04" y="3962400"/>
            <a:ext cx="2105025" cy="1809750"/>
          </a:xfrm>
          <a:prstGeom prst="rect">
            <a:avLst/>
          </a:prstGeom>
          <a:ln w="88900" cap="sq" cmpd="thickThin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1" y="1828800"/>
            <a:ext cx="2264964" cy="1698723"/>
          </a:xfrm>
          <a:prstGeom prst="rect">
            <a:avLst/>
          </a:prstGeom>
          <a:ln w="88900" cap="sq" cmpd="thickThin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05395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52</TotalTime>
  <Words>3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Median</vt:lpstr>
      <vt:lpstr>Hello Isaac,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</dc:creator>
  <cp:lastModifiedBy>Jessica</cp:lastModifiedBy>
  <cp:revision>10</cp:revision>
  <dcterms:created xsi:type="dcterms:W3CDTF">2011-04-30T20:11:02Z</dcterms:created>
  <dcterms:modified xsi:type="dcterms:W3CDTF">2011-05-01T20:54:37Z</dcterms:modified>
</cp:coreProperties>
</file>