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665C"/>
    <a:srgbClr val="D21C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C01D6-0447-442F-ADF8-B355AC547925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080-C3B2-4A04-A8D6-6461D84D6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922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C01D6-0447-442F-ADF8-B355AC547925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080-C3B2-4A04-A8D6-6461D84D6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638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C01D6-0447-442F-ADF8-B355AC547925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080-C3B2-4A04-A8D6-6461D84D6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677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C01D6-0447-442F-ADF8-B355AC547925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080-C3B2-4A04-A8D6-6461D84D6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599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C01D6-0447-442F-ADF8-B355AC547925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080-C3B2-4A04-A8D6-6461D84D6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36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C01D6-0447-442F-ADF8-B355AC547925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080-C3B2-4A04-A8D6-6461D84D6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507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C01D6-0447-442F-ADF8-B355AC547925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080-C3B2-4A04-A8D6-6461D84D6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276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C01D6-0447-442F-ADF8-B355AC547925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080-C3B2-4A04-A8D6-6461D84D6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590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C01D6-0447-442F-ADF8-B355AC547925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080-C3B2-4A04-A8D6-6461D84D6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277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C01D6-0447-442F-ADF8-B355AC547925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080-C3B2-4A04-A8D6-6461D84D6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485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C01D6-0447-442F-ADF8-B355AC547925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080-C3B2-4A04-A8D6-6461D84D6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214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C01D6-0447-442F-ADF8-B355AC547925}" type="datetimeFigureOut">
              <a:rPr lang="en-US" smtClean="0"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080-C3B2-4A04-A8D6-6461D84D6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648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28600" y="152400"/>
            <a:ext cx="36576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HELLO REDWAN,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228600" y="1166018"/>
            <a:ext cx="4038600" cy="538718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	I </a:t>
            </a:r>
            <a:r>
              <a:rPr lang="en-US" dirty="0"/>
              <a:t>hope you are well. Did you have a good weekend? I had a great one. I hung out with my friends at a BBQ. The weather here, in Georgia has been beautiful! It was in the 70’s and </a:t>
            </a:r>
            <a:r>
              <a:rPr lang="en-US" dirty="0" smtClean="0"/>
              <a:t>sunny </a:t>
            </a:r>
            <a:r>
              <a:rPr lang="en-US" dirty="0"/>
              <a:t>this weekend. </a:t>
            </a:r>
            <a:r>
              <a:rPr lang="en-US" dirty="0" smtClean="0"/>
              <a:t>	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How </a:t>
            </a:r>
            <a:r>
              <a:rPr lang="en-US" dirty="0"/>
              <a:t>is the weather there? I would think it would be rather warm. Do you like </a:t>
            </a:r>
            <a:r>
              <a:rPr lang="en-US" dirty="0" smtClean="0"/>
              <a:t>the summer months? </a:t>
            </a:r>
          </a:p>
          <a:p>
            <a:pPr marL="0" indent="0">
              <a:buNone/>
            </a:pPr>
            <a:r>
              <a:rPr lang="en-US" dirty="0" smtClean="0"/>
              <a:t>	My classes </a:t>
            </a:r>
            <a:r>
              <a:rPr lang="en-US" dirty="0"/>
              <a:t>will be ending </a:t>
            </a:r>
            <a:r>
              <a:rPr lang="en-US" dirty="0" smtClean="0"/>
              <a:t>soon. Do </a:t>
            </a:r>
            <a:r>
              <a:rPr lang="en-US" dirty="0"/>
              <a:t>you like school? Stanley sure does here’s some pictures of him at school and with some of my friends. Have a good rest of your week.</a:t>
            </a:r>
          </a:p>
          <a:p>
            <a:pPr marL="0" indent="0">
              <a:buNone/>
            </a:pPr>
            <a:r>
              <a:rPr lang="en-US" dirty="0"/>
              <a:t>Ms. </a:t>
            </a:r>
            <a:r>
              <a:rPr lang="en-US" dirty="0" smtClean="0"/>
              <a:t>Allen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3378" y="76200"/>
            <a:ext cx="2804160" cy="2060190"/>
          </a:xfrm>
          <a:ln w="38100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6114" y="2286000"/>
            <a:ext cx="2804160" cy="210312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0876" y="4492366"/>
            <a:ext cx="2804160" cy="210312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785755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HELLO REDWAN,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HELLO REDWAN,</dc:title>
  <dc:creator>Jessica</dc:creator>
  <cp:lastModifiedBy>Jessica</cp:lastModifiedBy>
  <cp:revision>4</cp:revision>
  <dcterms:created xsi:type="dcterms:W3CDTF">2011-04-19T05:18:40Z</dcterms:created>
  <dcterms:modified xsi:type="dcterms:W3CDTF">2011-04-19T05:31:22Z</dcterms:modified>
</cp:coreProperties>
</file>