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2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CA7D5D-56BF-41AD-BC21-55632686268F}"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F95D22-5034-4A41-9633-D04F1811122F}" type="slidenum">
              <a:rPr lang="en-US" smtClean="0"/>
              <a:t>‹#›</a:t>
            </a:fld>
            <a:endParaRPr lang="en-US"/>
          </a:p>
        </p:txBody>
      </p:sp>
    </p:spTree>
    <p:extLst>
      <p:ext uri="{BB962C8B-B14F-4D97-AF65-F5344CB8AC3E}">
        <p14:creationId xmlns:p14="http://schemas.microsoft.com/office/powerpoint/2010/main" val="3525417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CA7D5D-56BF-41AD-BC21-55632686268F}"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F95D22-5034-4A41-9633-D04F1811122F}" type="slidenum">
              <a:rPr lang="en-US" smtClean="0"/>
              <a:t>‹#›</a:t>
            </a:fld>
            <a:endParaRPr lang="en-US"/>
          </a:p>
        </p:txBody>
      </p:sp>
    </p:spTree>
    <p:extLst>
      <p:ext uri="{BB962C8B-B14F-4D97-AF65-F5344CB8AC3E}">
        <p14:creationId xmlns:p14="http://schemas.microsoft.com/office/powerpoint/2010/main" val="1385066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CA7D5D-56BF-41AD-BC21-55632686268F}"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F95D22-5034-4A41-9633-D04F1811122F}" type="slidenum">
              <a:rPr lang="en-US" smtClean="0"/>
              <a:t>‹#›</a:t>
            </a:fld>
            <a:endParaRPr lang="en-US"/>
          </a:p>
        </p:txBody>
      </p:sp>
    </p:spTree>
    <p:extLst>
      <p:ext uri="{BB962C8B-B14F-4D97-AF65-F5344CB8AC3E}">
        <p14:creationId xmlns:p14="http://schemas.microsoft.com/office/powerpoint/2010/main" val="2588057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CA7D5D-56BF-41AD-BC21-55632686268F}"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F95D22-5034-4A41-9633-D04F1811122F}" type="slidenum">
              <a:rPr lang="en-US" smtClean="0"/>
              <a:t>‹#›</a:t>
            </a:fld>
            <a:endParaRPr lang="en-US"/>
          </a:p>
        </p:txBody>
      </p:sp>
    </p:spTree>
    <p:extLst>
      <p:ext uri="{BB962C8B-B14F-4D97-AF65-F5344CB8AC3E}">
        <p14:creationId xmlns:p14="http://schemas.microsoft.com/office/powerpoint/2010/main" val="2708191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CA7D5D-56BF-41AD-BC21-55632686268F}" type="datetimeFigureOut">
              <a:rPr lang="en-US" smtClean="0"/>
              <a:t>4/7/2011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F95D22-5034-4A41-9633-D04F1811122F}" type="slidenum">
              <a:rPr lang="en-US" smtClean="0"/>
              <a:t>‹#›</a:t>
            </a:fld>
            <a:endParaRPr lang="en-US"/>
          </a:p>
        </p:txBody>
      </p:sp>
    </p:spTree>
    <p:extLst>
      <p:ext uri="{BB962C8B-B14F-4D97-AF65-F5344CB8AC3E}">
        <p14:creationId xmlns:p14="http://schemas.microsoft.com/office/powerpoint/2010/main" val="3444159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CA7D5D-56BF-41AD-BC21-55632686268F}" type="datetimeFigureOut">
              <a:rPr lang="en-US" smtClean="0"/>
              <a:t>4/7/2011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F95D22-5034-4A41-9633-D04F1811122F}" type="slidenum">
              <a:rPr lang="en-US" smtClean="0"/>
              <a:t>‹#›</a:t>
            </a:fld>
            <a:endParaRPr lang="en-US"/>
          </a:p>
        </p:txBody>
      </p:sp>
    </p:spTree>
    <p:extLst>
      <p:ext uri="{BB962C8B-B14F-4D97-AF65-F5344CB8AC3E}">
        <p14:creationId xmlns:p14="http://schemas.microsoft.com/office/powerpoint/2010/main" val="686818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CA7D5D-56BF-41AD-BC21-55632686268F}" type="datetimeFigureOut">
              <a:rPr lang="en-US" smtClean="0"/>
              <a:t>4/7/2011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F95D22-5034-4A41-9633-D04F1811122F}" type="slidenum">
              <a:rPr lang="en-US" smtClean="0"/>
              <a:t>‹#›</a:t>
            </a:fld>
            <a:endParaRPr lang="en-US"/>
          </a:p>
        </p:txBody>
      </p:sp>
    </p:spTree>
    <p:extLst>
      <p:ext uri="{BB962C8B-B14F-4D97-AF65-F5344CB8AC3E}">
        <p14:creationId xmlns:p14="http://schemas.microsoft.com/office/powerpoint/2010/main" val="2193956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CA7D5D-56BF-41AD-BC21-55632686268F}" type="datetimeFigureOut">
              <a:rPr lang="en-US" smtClean="0"/>
              <a:t>4/7/2011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F95D22-5034-4A41-9633-D04F1811122F}" type="slidenum">
              <a:rPr lang="en-US" smtClean="0"/>
              <a:t>‹#›</a:t>
            </a:fld>
            <a:endParaRPr lang="en-US"/>
          </a:p>
        </p:txBody>
      </p:sp>
    </p:spTree>
    <p:extLst>
      <p:ext uri="{BB962C8B-B14F-4D97-AF65-F5344CB8AC3E}">
        <p14:creationId xmlns:p14="http://schemas.microsoft.com/office/powerpoint/2010/main" val="298433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CA7D5D-56BF-41AD-BC21-55632686268F}" type="datetimeFigureOut">
              <a:rPr lang="en-US" smtClean="0"/>
              <a:t>4/7/2011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F95D22-5034-4A41-9633-D04F1811122F}" type="slidenum">
              <a:rPr lang="en-US" smtClean="0"/>
              <a:t>‹#›</a:t>
            </a:fld>
            <a:endParaRPr lang="en-US"/>
          </a:p>
        </p:txBody>
      </p:sp>
    </p:spTree>
    <p:extLst>
      <p:ext uri="{BB962C8B-B14F-4D97-AF65-F5344CB8AC3E}">
        <p14:creationId xmlns:p14="http://schemas.microsoft.com/office/powerpoint/2010/main" val="1476745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CA7D5D-56BF-41AD-BC21-55632686268F}" type="datetimeFigureOut">
              <a:rPr lang="en-US" smtClean="0"/>
              <a:t>4/7/2011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F95D22-5034-4A41-9633-D04F1811122F}" type="slidenum">
              <a:rPr lang="en-US" smtClean="0"/>
              <a:t>‹#›</a:t>
            </a:fld>
            <a:endParaRPr lang="en-US"/>
          </a:p>
        </p:txBody>
      </p:sp>
    </p:spTree>
    <p:extLst>
      <p:ext uri="{BB962C8B-B14F-4D97-AF65-F5344CB8AC3E}">
        <p14:creationId xmlns:p14="http://schemas.microsoft.com/office/powerpoint/2010/main" val="403204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CA7D5D-56BF-41AD-BC21-55632686268F}" type="datetimeFigureOut">
              <a:rPr lang="en-US" smtClean="0"/>
              <a:t>4/7/2011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F95D22-5034-4A41-9633-D04F1811122F}" type="slidenum">
              <a:rPr lang="en-US" smtClean="0"/>
              <a:t>‹#›</a:t>
            </a:fld>
            <a:endParaRPr lang="en-US"/>
          </a:p>
        </p:txBody>
      </p:sp>
    </p:spTree>
    <p:extLst>
      <p:ext uri="{BB962C8B-B14F-4D97-AF65-F5344CB8AC3E}">
        <p14:creationId xmlns:p14="http://schemas.microsoft.com/office/powerpoint/2010/main" val="1365581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CA7D5D-56BF-41AD-BC21-55632686268F}" type="datetimeFigureOut">
              <a:rPr lang="en-US" smtClean="0"/>
              <a:t>4/7/2011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F95D22-5034-4A41-9633-D04F1811122F}" type="slidenum">
              <a:rPr lang="en-US" smtClean="0"/>
              <a:t>‹#›</a:t>
            </a:fld>
            <a:endParaRPr lang="en-US"/>
          </a:p>
        </p:txBody>
      </p:sp>
    </p:spTree>
    <p:extLst>
      <p:ext uri="{BB962C8B-B14F-4D97-AF65-F5344CB8AC3E}">
        <p14:creationId xmlns:p14="http://schemas.microsoft.com/office/powerpoint/2010/main" val="21255460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496" y="2458"/>
            <a:ext cx="9114503" cy="1828800"/>
          </a:xfrm>
          <a:solidFill>
            <a:srgbClr val="FFC000"/>
          </a:solidFill>
        </p:spPr>
        <p:txBody>
          <a:bodyPr>
            <a:normAutofit/>
          </a:bodyPr>
          <a:lstStyle/>
          <a:p>
            <a:r>
              <a:rPr lang="en-US" sz="3200" dirty="0" smtClean="0"/>
              <a:t>Flat Stanley visits the skateboard and bicycle park in Peachtree City, Georgia!</a:t>
            </a:r>
            <a:endParaRPr lang="en-US" sz="3200" dirty="0"/>
          </a:p>
        </p:txBody>
      </p:sp>
      <p:sp>
        <p:nvSpPr>
          <p:cNvPr id="3" name="Subtitle 2"/>
          <p:cNvSpPr>
            <a:spLocks noGrp="1"/>
          </p:cNvSpPr>
          <p:nvPr>
            <p:ph type="subTitle" idx="1"/>
          </p:nvPr>
        </p:nvSpPr>
        <p:spPr>
          <a:xfrm>
            <a:off x="0" y="1848465"/>
            <a:ext cx="9144000" cy="5029200"/>
          </a:xfrm>
          <a:solidFill>
            <a:srgbClr val="7030A0"/>
          </a:solidFill>
        </p:spPr>
        <p:txBody>
          <a:bodyPr>
            <a:normAutofit fontScale="85000" lnSpcReduction="10000"/>
          </a:bodyPr>
          <a:lstStyle/>
          <a:p>
            <a:r>
              <a:rPr lang="en-US" dirty="0" smtClean="0"/>
              <a:t>Flat Stanley visited this cool skateboard park in Peachtree City, Georgia.  It has a lot of ramps for children who like to ride on skateboards and it also has a bicycle park with a lot of bike ramps.  This place is also very close to a dog park where people can walk their dogs and it is close to some neat lakes.  I look a little worried in the picture I took with Flat Stanley because I was afraid that he was going to fall out of the tree as there was a strong wind at the lake that day.  Flat Stanley had fun at the lakes watching the geese and the ducks play around the water.  How are you and your Flat Stanley doing?  Have  you been to some fun places in Texas?  I hope that you enjoy these pictures and we will write to you again very soon.  Love ,  Mr. Blakely and Flat  Stanley</a:t>
            </a:r>
            <a:endParaRPr lang="en-US" dirty="0"/>
          </a:p>
        </p:txBody>
      </p:sp>
    </p:spTree>
    <p:extLst>
      <p:ext uri="{BB962C8B-B14F-4D97-AF65-F5344CB8AC3E}">
        <p14:creationId xmlns:p14="http://schemas.microsoft.com/office/powerpoint/2010/main" val="598626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665"/>
            <a:ext cx="8229600" cy="1143000"/>
          </a:xfrm>
          <a:solidFill>
            <a:srgbClr val="FFFF00"/>
          </a:solidFill>
        </p:spPr>
        <p:txBody>
          <a:bodyPr/>
          <a:lstStyle/>
          <a:p>
            <a:r>
              <a:rPr lang="en-US" dirty="0" smtClean="0"/>
              <a:t>Flat Stanley at the Park</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066801"/>
            <a:ext cx="3962400" cy="2209800"/>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6200" y="1066800"/>
            <a:ext cx="3200400" cy="30480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3079750"/>
            <a:ext cx="4800600" cy="377825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4400" y="3834581"/>
            <a:ext cx="4419600" cy="3048000"/>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34200" y="1066800"/>
            <a:ext cx="2209800" cy="2767781"/>
          </a:xfrm>
          <a:prstGeom prst="rect">
            <a:avLst/>
          </a:prstGeom>
        </p:spPr>
      </p:pic>
    </p:spTree>
    <p:extLst>
      <p:ext uri="{BB962C8B-B14F-4D97-AF65-F5344CB8AC3E}">
        <p14:creationId xmlns:p14="http://schemas.microsoft.com/office/powerpoint/2010/main" val="2061056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665"/>
            <a:ext cx="8229600" cy="1143000"/>
          </a:xfrm>
          <a:solidFill>
            <a:srgbClr val="FFFF00"/>
          </a:solidFill>
        </p:spPr>
        <p:txBody>
          <a:bodyPr/>
          <a:lstStyle/>
          <a:p>
            <a:r>
              <a:rPr lang="en-US" dirty="0" smtClean="0"/>
              <a:t>Flat Stanley at the Park</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066801"/>
            <a:ext cx="3962400" cy="2209800"/>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6200" y="1066800"/>
            <a:ext cx="3200400" cy="30480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3079750"/>
            <a:ext cx="4800600" cy="377825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4400" y="3834581"/>
            <a:ext cx="4419600" cy="3048000"/>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34200" y="1066800"/>
            <a:ext cx="2209800" cy="2767781"/>
          </a:xfrm>
          <a:prstGeom prst="rect">
            <a:avLst/>
          </a:prstGeom>
        </p:spPr>
      </p:pic>
    </p:spTree>
    <p:extLst>
      <p:ext uri="{BB962C8B-B14F-4D97-AF65-F5344CB8AC3E}">
        <p14:creationId xmlns:p14="http://schemas.microsoft.com/office/powerpoint/2010/main" val="4032204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0000"/>
          </a:solidFill>
        </p:spPr>
        <p:txBody>
          <a:bodyPr/>
          <a:lstStyle/>
          <a:p>
            <a:r>
              <a:rPr lang="en-US" dirty="0" smtClean="0"/>
              <a:t>More Park Pictures!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1600" y="1371601"/>
            <a:ext cx="3962400" cy="2590800"/>
          </a:xfr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95400"/>
            <a:ext cx="5410200" cy="24384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33800"/>
            <a:ext cx="4038600" cy="3124200"/>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1400" y="3689350"/>
            <a:ext cx="5562600" cy="3213100"/>
          </a:xfrm>
          <a:prstGeom prst="rect">
            <a:avLst/>
          </a:prstGeom>
        </p:spPr>
      </p:pic>
    </p:spTree>
    <p:extLst>
      <p:ext uri="{BB962C8B-B14F-4D97-AF65-F5344CB8AC3E}">
        <p14:creationId xmlns:p14="http://schemas.microsoft.com/office/powerpoint/2010/main" val="1587574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0000"/>
          </a:solidFill>
        </p:spPr>
        <p:txBody>
          <a:bodyPr/>
          <a:lstStyle/>
          <a:p>
            <a:r>
              <a:rPr lang="en-US" dirty="0" smtClean="0"/>
              <a:t>More Park Pictures!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1600" y="1371601"/>
            <a:ext cx="3962400" cy="2590800"/>
          </a:xfr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95400"/>
            <a:ext cx="5410200" cy="24384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33800"/>
            <a:ext cx="4038600" cy="3124200"/>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1400" y="3689350"/>
            <a:ext cx="5562600" cy="3213100"/>
          </a:xfrm>
          <a:prstGeom prst="rect">
            <a:avLst/>
          </a:prstGeom>
        </p:spPr>
      </p:pic>
    </p:spTree>
    <p:extLst>
      <p:ext uri="{BB962C8B-B14F-4D97-AF65-F5344CB8AC3E}">
        <p14:creationId xmlns:p14="http://schemas.microsoft.com/office/powerpoint/2010/main" val="337010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a:solidFill>
            <a:srgbClr val="00B0F0"/>
          </a:solidFill>
        </p:spPr>
        <p:txBody>
          <a:bodyPr/>
          <a:lstStyle/>
          <a:p>
            <a:r>
              <a:rPr lang="en-US" dirty="0" smtClean="0"/>
              <a:t>Flat Stanley Pictures</a:t>
            </a:r>
            <a:endParaRPr lang="en-US" dirty="0"/>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665" y="1295400"/>
            <a:ext cx="5791200" cy="5562600"/>
          </a:xfrm>
        </p:spPr>
      </p:pic>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600" y="1427726"/>
            <a:ext cx="5105400" cy="5422900"/>
          </a:xfrm>
          <a:prstGeom prst="rect">
            <a:avLst/>
          </a:prstGeom>
        </p:spPr>
      </p:pic>
    </p:spTree>
    <p:extLst>
      <p:ext uri="{BB962C8B-B14F-4D97-AF65-F5344CB8AC3E}">
        <p14:creationId xmlns:p14="http://schemas.microsoft.com/office/powerpoint/2010/main" val="7668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a:solidFill>
            <a:srgbClr val="00B0F0"/>
          </a:solidFill>
        </p:spPr>
        <p:txBody>
          <a:bodyPr/>
          <a:lstStyle/>
          <a:p>
            <a:r>
              <a:rPr lang="en-US" dirty="0" smtClean="0"/>
              <a:t>Flat Stanley Pictures</a:t>
            </a:r>
            <a:endParaRPr lang="en-US" dirty="0"/>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665" y="1295400"/>
            <a:ext cx="5791200" cy="5562600"/>
          </a:xfrm>
        </p:spPr>
      </p:pic>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600" y="1427726"/>
            <a:ext cx="5105400" cy="5422900"/>
          </a:xfrm>
          <a:prstGeom prst="rect">
            <a:avLst/>
          </a:prstGeom>
        </p:spPr>
      </p:pic>
    </p:spTree>
    <p:extLst>
      <p:ext uri="{BB962C8B-B14F-4D97-AF65-F5344CB8AC3E}">
        <p14:creationId xmlns:p14="http://schemas.microsoft.com/office/powerpoint/2010/main" val="12868698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205</Words>
  <Application>Microsoft Office PowerPoint</Application>
  <PresentationFormat>On-screen Show (4:3)</PresentationFormat>
  <Paragraphs>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Flat Stanley visits the skateboard and bicycle park in Peachtree City, Georgia!</vt:lpstr>
      <vt:lpstr>Flat Stanley at the Park</vt:lpstr>
      <vt:lpstr>Flat Stanley at the Park</vt:lpstr>
      <vt:lpstr>More Park Pictures!</vt:lpstr>
      <vt:lpstr>More Park Pictures!</vt:lpstr>
      <vt:lpstr>Flat Stanley Pictures</vt:lpstr>
      <vt:lpstr>Flat Stanley Pictures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Flat Stanley visits the skateboard and bicycle park in Peachtree City, Georgia!</dc:title>
  <dc:creator>David Blakely</dc:creator>
  <cp:lastModifiedBy>David Blakely</cp:lastModifiedBy>
  <cp:revision>6</cp:revision>
  <dcterms:created xsi:type="dcterms:W3CDTF">2011-04-07T10:28:07Z</dcterms:created>
  <dcterms:modified xsi:type="dcterms:W3CDTF">2011-04-07T11:24:34Z</dcterms:modified>
</cp:coreProperties>
</file>