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5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D4D63-3A62-401E-B88D-97AF80E3D557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C7586-4E4D-409C-88F4-CFCDF255C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632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C7586-4E4D-409C-88F4-CFCDF255CD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95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6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758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7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7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57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34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72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9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560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1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F9B6D-3BF8-49DE-87C2-1E42A1BC8713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DDB96-2673-4691-A6C1-29C44BA7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00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Flat Stanley visits the Wild Animal Safari Park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Flat Stanley got to see a baby giraffe up close.  The baby giraffe ate some food that we were holding.  Flat Stanley enjoyed his visit to the Wild Animal Safari Park.  He also had a chance to get close to several other animals including a camel, a goat, and a large adult giraffe.</a:t>
            </a:r>
            <a:endParaRPr lang="en-US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 descr="C:\Users\David\AppData\Local\Microsoft\Windows\Temporary Internet Files\Content.IE5\2JCZVLNQ\MP900049527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335" y="-28612"/>
            <a:ext cx="3657600" cy="216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avid\AppData\Local\Microsoft\Windows\Temporary Internet Files\Content.IE5\A2GHFF6U\MP900180355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9600"/>
            <a:ext cx="2310384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avid\AppData\Local\Microsoft\Windows\Temporary Internet Files\Content.IE5\2JCZVLNQ\MP900439317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358" y="0"/>
            <a:ext cx="3709987" cy="231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avid\AppData\Local\Microsoft\Windows\Temporary Internet Files\Content.IE5\CGW0T9LW\MP900262889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640029"/>
            <a:ext cx="4191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avid\AppData\Local\Microsoft\Windows\Temporary Internet Files\Content.IE5\5UVHHKR1\MP900049528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40028"/>
            <a:ext cx="4648200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345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68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Flat Stanley visits the Wild Animal Safari Park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Flat Stanley visits the Wild Animal Safari Park</dc:title>
  <dc:creator>David Blakely</dc:creator>
  <cp:lastModifiedBy>David Blakely</cp:lastModifiedBy>
  <cp:revision>2</cp:revision>
  <dcterms:created xsi:type="dcterms:W3CDTF">2011-03-15T01:38:47Z</dcterms:created>
  <dcterms:modified xsi:type="dcterms:W3CDTF">2011-03-15T01:55:02Z</dcterms:modified>
</cp:coreProperties>
</file>