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4A84-A013-4406-B9CA-C61D012AE182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1DCD-532C-4E37-BDD6-182263700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4A84-A013-4406-B9CA-C61D012AE182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1DCD-532C-4E37-BDD6-182263700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4A84-A013-4406-B9CA-C61D012AE182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1DCD-532C-4E37-BDD6-182263700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4A84-A013-4406-B9CA-C61D012AE182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1DCD-532C-4E37-BDD6-182263700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4A84-A013-4406-B9CA-C61D012AE182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1DCD-532C-4E37-BDD6-182263700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4A84-A013-4406-B9CA-C61D012AE182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1DCD-532C-4E37-BDD6-182263700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4A84-A013-4406-B9CA-C61D012AE182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1DCD-532C-4E37-BDD6-182263700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4A84-A013-4406-B9CA-C61D012AE182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1DCD-532C-4E37-BDD6-182263700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4A84-A013-4406-B9CA-C61D012AE182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1DCD-532C-4E37-BDD6-182263700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4A84-A013-4406-B9CA-C61D012AE182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1DCD-532C-4E37-BDD6-182263700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4A84-A013-4406-B9CA-C61D012AE182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1DCD-532C-4E37-BDD6-182263700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F4A84-A013-4406-B9CA-C61D012AE182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A1DCD-532C-4E37-BDD6-182263700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783662">
            <a:off x="533400" y="914400"/>
            <a:ext cx="7772400" cy="1470025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Berlin Sans FB Demi" pitchFamily="34" charset="0"/>
              </a:rPr>
              <a:t>Flat Stanley visits the High Museum of Art</a:t>
            </a:r>
            <a:endParaRPr lang="en-US" sz="6000" dirty="0">
              <a:solidFill>
                <a:schemeClr val="bg1"/>
              </a:solidFill>
              <a:latin typeface="Berlin Sans FB Dem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52800"/>
            <a:ext cx="4419600" cy="3352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Our family loves ART!  In the summer we hang a shower curtain on our back yard fence and paint huge murals.  So, we love to go to the High Museum of Art in Georgia’s capital city: Atlanta.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266" name="Picture 2" descr="High Musuem of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590800"/>
            <a:ext cx="3952875" cy="3162301"/>
          </a:xfrm>
          <a:prstGeom prst="rect">
            <a:avLst/>
          </a:prstGeom>
          <a:noFill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4038600"/>
            <a:ext cx="1867711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Erica\Pictures\2011-04-04\DSC042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99184">
            <a:off x="286930" y="-434024"/>
            <a:ext cx="3088562" cy="4118083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14340" name="Picture 4" descr="C:\Users\Erica\Pictures\2011-04-04\DSC04269.JPG"/>
          <p:cNvPicPr>
            <a:picLocks noChangeAspect="1" noChangeArrowheads="1"/>
          </p:cNvPicPr>
          <p:nvPr/>
        </p:nvPicPr>
        <p:blipFill>
          <a:blip r:embed="rId4" cstate="print"/>
          <a:srcRect l="8519" t="4444" r="18889" b="21111"/>
          <a:stretch>
            <a:fillRect/>
          </a:stretch>
        </p:blipFill>
        <p:spPr bwMode="auto">
          <a:xfrm rot="313643">
            <a:off x="2826992" y="2255745"/>
            <a:ext cx="2924113" cy="5318327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14339" name="Picture 3" descr="C:\Users\Erica\Pictures\2011-04-04\DSC042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544952">
            <a:off x="5972494" y="353862"/>
            <a:ext cx="2343150" cy="31242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657600" y="0"/>
            <a:ext cx="213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&lt;</a:t>
            </a:r>
            <a:r>
              <a:rPr lang="en-US" sz="2400" dirty="0" smtClean="0"/>
              <a:t>Art shaped like the peach, one of symbols of Georgia!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572000"/>
            <a:ext cx="2209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Modern Art…. What do you think it is? -&gt;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629400" y="4572000"/>
            <a:ext cx="2133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Look up!  We made friends for Flat Stanley in the museum’s kid area!</a:t>
            </a:r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89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Flat Stanley visits the High Museum of Art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Flat Stanley visits the High Museum of Art</dc:title>
  <dc:creator>Erica</dc:creator>
  <cp:lastModifiedBy>Erica</cp:lastModifiedBy>
  <cp:revision>4</cp:revision>
  <dcterms:created xsi:type="dcterms:W3CDTF">2011-04-07T13:44:34Z</dcterms:created>
  <dcterms:modified xsi:type="dcterms:W3CDTF">2011-04-14T02:04:23Z</dcterms:modified>
</cp:coreProperties>
</file>