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2"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877965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143778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3271466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1029392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2604425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2302739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3481268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1219442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2004727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52782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A47D66-9F40-4238-9BB0-1B2297B5E4ED}" type="datetimeFigureOut">
              <a:rPr lang="en-US" smtClean="0"/>
              <a:t>3/31/2011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2B3242-7433-497E-AC37-FA1497F1D1B3}" type="slidenum">
              <a:rPr lang="en-US" smtClean="0"/>
              <a:t>‹#›</a:t>
            </a:fld>
            <a:endParaRPr lang="en-US" dirty="0"/>
          </a:p>
        </p:txBody>
      </p:sp>
    </p:spTree>
    <p:extLst>
      <p:ext uri="{BB962C8B-B14F-4D97-AF65-F5344CB8AC3E}">
        <p14:creationId xmlns:p14="http://schemas.microsoft.com/office/powerpoint/2010/main" val="291658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47D66-9F40-4238-9BB0-1B2297B5E4ED}" type="datetimeFigureOut">
              <a:rPr lang="en-US" smtClean="0"/>
              <a:t>3/31/2011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B3242-7433-497E-AC37-FA1497F1D1B3}" type="slidenum">
              <a:rPr lang="en-US" smtClean="0"/>
              <a:t>‹#›</a:t>
            </a:fld>
            <a:endParaRPr lang="en-US" dirty="0"/>
          </a:p>
        </p:txBody>
      </p:sp>
    </p:spTree>
    <p:extLst>
      <p:ext uri="{BB962C8B-B14F-4D97-AF65-F5344CB8AC3E}">
        <p14:creationId xmlns:p14="http://schemas.microsoft.com/office/powerpoint/2010/main" val="262000333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WG\Local Settings\Temporary Internet Files\Content.IE5\JDW8OBVJ\MC9000567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457200"/>
            <a:ext cx="2536850" cy="18340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3680" y="2291282"/>
            <a:ext cx="1657350" cy="22098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0" y="1600200"/>
            <a:ext cx="1885950" cy="2514600"/>
          </a:xfrm>
          <a:prstGeom prst="rect">
            <a:avLst/>
          </a:prstGeom>
        </p:spPr>
      </p:pic>
      <p:sp>
        <p:nvSpPr>
          <p:cNvPr id="8" name="TextBox 7"/>
          <p:cNvSpPr txBox="1"/>
          <p:nvPr/>
        </p:nvSpPr>
        <p:spPr>
          <a:xfrm>
            <a:off x="1143001" y="4876800"/>
            <a:ext cx="7696200" cy="1754326"/>
          </a:xfrm>
          <a:prstGeom prst="rect">
            <a:avLst/>
          </a:prstGeom>
          <a:noFill/>
        </p:spPr>
        <p:txBody>
          <a:bodyPr wrap="square" rtlCol="0">
            <a:spAutoFit/>
          </a:bodyPr>
          <a:lstStyle/>
          <a:p>
            <a:r>
              <a:rPr lang="en-US" dirty="0" smtClean="0"/>
              <a:t>	On rainy days, Euro Flat Stanley likes to go to the library. The library has tons of books.  It has fiction and non-fiction books. There are books for kids and adults. They even have movies on </a:t>
            </a:r>
            <a:r>
              <a:rPr lang="en-US" dirty="0" smtClean="0"/>
              <a:t>dvd</a:t>
            </a:r>
            <a:r>
              <a:rPr lang="en-US" dirty="0" smtClean="0"/>
              <a:t> that you can check out. Flat Stanley checked out the Wimpy Kid movie last week. It was so funny.  On this rainy day, Flat Stanley wanted to learn about the planet Saturn. The library had lots of books about that planet. Do you know what planet we live on?</a:t>
            </a: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4400" y="2537460"/>
            <a:ext cx="1657350" cy="2209800"/>
          </a:xfrm>
          <a:prstGeom prst="rect">
            <a:avLst/>
          </a:prstGeom>
        </p:spPr>
      </p:pic>
    </p:spTree>
    <p:extLst>
      <p:ext uri="{BB962C8B-B14F-4D97-AF65-F5344CB8AC3E}">
        <p14:creationId xmlns:p14="http://schemas.microsoft.com/office/powerpoint/2010/main" val="3340875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0</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uwg</dc:creator>
  <cp:lastModifiedBy>uwg</cp:lastModifiedBy>
  <cp:revision>2</cp:revision>
  <dcterms:created xsi:type="dcterms:W3CDTF">2011-03-31T12:36:42Z</dcterms:created>
  <dcterms:modified xsi:type="dcterms:W3CDTF">2011-03-31T12:52:36Z</dcterms:modified>
</cp:coreProperties>
</file>