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02" y="-24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4E2EEE-B659-454F-9DE1-8C53DB237AF2}" type="datetimeFigureOut">
              <a:rPr lang="en-US" smtClean="0"/>
              <a:t>4/22/2011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D42E7-FB10-4197-AE58-4841411C6E63}" type="slidenum">
              <a:rPr lang="en-US" smtClean="0"/>
              <a:t>‹#›</a:t>
            </a:fld>
            <a:endParaRPr lang="en-US"/>
          </a:p>
        </p:txBody>
      </p:sp>
    </p:spTree>
    <p:extLst>
      <p:ext uri="{BB962C8B-B14F-4D97-AF65-F5344CB8AC3E}">
        <p14:creationId xmlns:p14="http://schemas.microsoft.com/office/powerpoint/2010/main" val="3382100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4E2EEE-B659-454F-9DE1-8C53DB237AF2}" type="datetimeFigureOut">
              <a:rPr lang="en-US" smtClean="0"/>
              <a:t>4/22/2011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D42E7-FB10-4197-AE58-4841411C6E63}" type="slidenum">
              <a:rPr lang="en-US" smtClean="0"/>
              <a:t>‹#›</a:t>
            </a:fld>
            <a:endParaRPr lang="en-US"/>
          </a:p>
        </p:txBody>
      </p:sp>
    </p:spTree>
    <p:extLst>
      <p:ext uri="{BB962C8B-B14F-4D97-AF65-F5344CB8AC3E}">
        <p14:creationId xmlns:p14="http://schemas.microsoft.com/office/powerpoint/2010/main" val="2241101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4E2EEE-B659-454F-9DE1-8C53DB237AF2}" type="datetimeFigureOut">
              <a:rPr lang="en-US" smtClean="0"/>
              <a:t>4/22/2011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D42E7-FB10-4197-AE58-4841411C6E63}" type="slidenum">
              <a:rPr lang="en-US" smtClean="0"/>
              <a:t>‹#›</a:t>
            </a:fld>
            <a:endParaRPr lang="en-US"/>
          </a:p>
        </p:txBody>
      </p:sp>
    </p:spTree>
    <p:extLst>
      <p:ext uri="{BB962C8B-B14F-4D97-AF65-F5344CB8AC3E}">
        <p14:creationId xmlns:p14="http://schemas.microsoft.com/office/powerpoint/2010/main" val="1832772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4E2EEE-B659-454F-9DE1-8C53DB237AF2}" type="datetimeFigureOut">
              <a:rPr lang="en-US" smtClean="0"/>
              <a:t>4/22/2011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D42E7-FB10-4197-AE58-4841411C6E63}" type="slidenum">
              <a:rPr lang="en-US" smtClean="0"/>
              <a:t>‹#›</a:t>
            </a:fld>
            <a:endParaRPr lang="en-US"/>
          </a:p>
        </p:txBody>
      </p:sp>
    </p:spTree>
    <p:extLst>
      <p:ext uri="{BB962C8B-B14F-4D97-AF65-F5344CB8AC3E}">
        <p14:creationId xmlns:p14="http://schemas.microsoft.com/office/powerpoint/2010/main" val="7320060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4E2EEE-B659-454F-9DE1-8C53DB237AF2}" type="datetimeFigureOut">
              <a:rPr lang="en-US" smtClean="0"/>
              <a:t>4/22/2011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D42E7-FB10-4197-AE58-4841411C6E63}" type="slidenum">
              <a:rPr lang="en-US" smtClean="0"/>
              <a:t>‹#›</a:t>
            </a:fld>
            <a:endParaRPr lang="en-US"/>
          </a:p>
        </p:txBody>
      </p:sp>
    </p:spTree>
    <p:extLst>
      <p:ext uri="{BB962C8B-B14F-4D97-AF65-F5344CB8AC3E}">
        <p14:creationId xmlns:p14="http://schemas.microsoft.com/office/powerpoint/2010/main" val="3220554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4E2EEE-B659-454F-9DE1-8C53DB237AF2}" type="datetimeFigureOut">
              <a:rPr lang="en-US" smtClean="0"/>
              <a:t>4/22/2011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FD42E7-FB10-4197-AE58-4841411C6E63}" type="slidenum">
              <a:rPr lang="en-US" smtClean="0"/>
              <a:t>‹#›</a:t>
            </a:fld>
            <a:endParaRPr lang="en-US"/>
          </a:p>
        </p:txBody>
      </p:sp>
    </p:spTree>
    <p:extLst>
      <p:ext uri="{BB962C8B-B14F-4D97-AF65-F5344CB8AC3E}">
        <p14:creationId xmlns:p14="http://schemas.microsoft.com/office/powerpoint/2010/main" val="1729328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4E2EEE-B659-454F-9DE1-8C53DB237AF2}" type="datetimeFigureOut">
              <a:rPr lang="en-US" smtClean="0"/>
              <a:t>4/22/2011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FD42E7-FB10-4197-AE58-4841411C6E63}" type="slidenum">
              <a:rPr lang="en-US" smtClean="0"/>
              <a:t>‹#›</a:t>
            </a:fld>
            <a:endParaRPr lang="en-US"/>
          </a:p>
        </p:txBody>
      </p:sp>
    </p:spTree>
    <p:extLst>
      <p:ext uri="{BB962C8B-B14F-4D97-AF65-F5344CB8AC3E}">
        <p14:creationId xmlns:p14="http://schemas.microsoft.com/office/powerpoint/2010/main" val="3059049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4E2EEE-B659-454F-9DE1-8C53DB237AF2}" type="datetimeFigureOut">
              <a:rPr lang="en-US" smtClean="0"/>
              <a:t>4/22/2011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FD42E7-FB10-4197-AE58-4841411C6E63}" type="slidenum">
              <a:rPr lang="en-US" smtClean="0"/>
              <a:t>‹#›</a:t>
            </a:fld>
            <a:endParaRPr lang="en-US"/>
          </a:p>
        </p:txBody>
      </p:sp>
    </p:spTree>
    <p:extLst>
      <p:ext uri="{BB962C8B-B14F-4D97-AF65-F5344CB8AC3E}">
        <p14:creationId xmlns:p14="http://schemas.microsoft.com/office/powerpoint/2010/main" val="423199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4E2EEE-B659-454F-9DE1-8C53DB237AF2}" type="datetimeFigureOut">
              <a:rPr lang="en-US" smtClean="0"/>
              <a:t>4/22/2011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FD42E7-FB10-4197-AE58-4841411C6E63}" type="slidenum">
              <a:rPr lang="en-US" smtClean="0"/>
              <a:t>‹#›</a:t>
            </a:fld>
            <a:endParaRPr lang="en-US"/>
          </a:p>
        </p:txBody>
      </p:sp>
    </p:spTree>
    <p:extLst>
      <p:ext uri="{BB962C8B-B14F-4D97-AF65-F5344CB8AC3E}">
        <p14:creationId xmlns:p14="http://schemas.microsoft.com/office/powerpoint/2010/main" val="209742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4E2EEE-B659-454F-9DE1-8C53DB237AF2}" type="datetimeFigureOut">
              <a:rPr lang="en-US" smtClean="0"/>
              <a:t>4/22/2011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FD42E7-FB10-4197-AE58-4841411C6E63}" type="slidenum">
              <a:rPr lang="en-US" smtClean="0"/>
              <a:t>‹#›</a:t>
            </a:fld>
            <a:endParaRPr lang="en-US"/>
          </a:p>
        </p:txBody>
      </p:sp>
    </p:spTree>
    <p:extLst>
      <p:ext uri="{BB962C8B-B14F-4D97-AF65-F5344CB8AC3E}">
        <p14:creationId xmlns:p14="http://schemas.microsoft.com/office/powerpoint/2010/main" val="1855387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4E2EEE-B659-454F-9DE1-8C53DB237AF2}" type="datetimeFigureOut">
              <a:rPr lang="en-US" smtClean="0"/>
              <a:t>4/22/2011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FD42E7-FB10-4197-AE58-4841411C6E63}" type="slidenum">
              <a:rPr lang="en-US" smtClean="0"/>
              <a:t>‹#›</a:t>
            </a:fld>
            <a:endParaRPr lang="en-US"/>
          </a:p>
        </p:txBody>
      </p:sp>
    </p:spTree>
    <p:extLst>
      <p:ext uri="{BB962C8B-B14F-4D97-AF65-F5344CB8AC3E}">
        <p14:creationId xmlns:p14="http://schemas.microsoft.com/office/powerpoint/2010/main" val="2945882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4E2EEE-B659-454F-9DE1-8C53DB237AF2}" type="datetimeFigureOut">
              <a:rPr lang="en-US" smtClean="0"/>
              <a:t>4/22/2011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FD42E7-FB10-4197-AE58-4841411C6E63}" type="slidenum">
              <a:rPr lang="en-US" smtClean="0"/>
              <a:t>‹#›</a:t>
            </a:fld>
            <a:endParaRPr lang="en-US"/>
          </a:p>
        </p:txBody>
      </p:sp>
    </p:spTree>
    <p:extLst>
      <p:ext uri="{BB962C8B-B14F-4D97-AF65-F5344CB8AC3E}">
        <p14:creationId xmlns:p14="http://schemas.microsoft.com/office/powerpoint/2010/main" val="2826799022"/>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3.wmf"/></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Flat Stanley at the Doctor’s Office</a:t>
            </a:r>
            <a:endParaRPr lang="en-US" dirty="0"/>
          </a:p>
        </p:txBody>
      </p:sp>
      <p:pic>
        <p:nvPicPr>
          <p:cNvPr id="6" name="Content Placeholder 5"/>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5105400" y="2055942"/>
            <a:ext cx="1772200" cy="2363658"/>
          </a:xfr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2800" y="3810000"/>
            <a:ext cx="1534332" cy="2045776"/>
          </a:xfrm>
          <a:prstGeom prst="rect">
            <a:avLst/>
          </a:prstGeom>
        </p:spPr>
      </p:pic>
      <p:pic>
        <p:nvPicPr>
          <p:cNvPr id="1026" name="Picture 2" descr="C:\Documents and Settings\UWG\Local Settings\Temporary Internet Files\Content.IE5\6DAI26N6\MC900018384[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3400" y="1524000"/>
            <a:ext cx="2286000" cy="2286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52400" y="4419600"/>
            <a:ext cx="5334000" cy="2031325"/>
          </a:xfrm>
          <a:prstGeom prst="rect">
            <a:avLst/>
          </a:prstGeom>
          <a:noFill/>
        </p:spPr>
        <p:txBody>
          <a:bodyPr wrap="square" rtlCol="0">
            <a:spAutoFit/>
          </a:bodyPr>
          <a:lstStyle/>
          <a:p>
            <a:r>
              <a:rPr lang="en-US" dirty="0" smtClean="0"/>
              <a:t>Euro Flat Stanley didn’t feel well the other day, so he went to the doctor. He had to get some blood taken so the doctor could see what was wrong. At first, Flat Stanley was afraid of the needle. He thought it would hurt, but it wasn’t as bad as he thought. His blood test showed that everything was ok. He just needs to get some rest because he has been traveling so much.</a:t>
            </a:r>
            <a:endParaRPr lang="en-US" dirty="0"/>
          </a:p>
        </p:txBody>
      </p:sp>
    </p:spTree>
    <p:extLst>
      <p:ext uri="{BB962C8B-B14F-4D97-AF65-F5344CB8AC3E}">
        <p14:creationId xmlns:p14="http://schemas.microsoft.com/office/powerpoint/2010/main" val="17317265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89</Words>
  <Application>Microsoft Office PowerPoint</Application>
  <PresentationFormat>On-screen Show (4:3)</PresentationFormat>
  <Paragraphs>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Flat Stanley at the Doctor’s Office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Flat Stanley at the Doctor’s Office</dc:title>
  <dc:creator>uwg</dc:creator>
  <cp:lastModifiedBy>uwg</cp:lastModifiedBy>
  <cp:revision>1</cp:revision>
  <dcterms:created xsi:type="dcterms:W3CDTF">2011-04-22T11:02:38Z</dcterms:created>
  <dcterms:modified xsi:type="dcterms:W3CDTF">2011-04-22T11:11:43Z</dcterms:modified>
</cp:coreProperties>
</file>