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F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C8B7-1D88-4831-92F1-2F07553FED5D}" type="datetimeFigureOut">
              <a:rPr lang="en-US" smtClean="0"/>
              <a:pPr/>
              <a:t>3/28/2011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1FD4-3300-4D12-A9CC-388FF28167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C8B7-1D88-4831-92F1-2F07553FED5D}" type="datetimeFigureOut">
              <a:rPr lang="en-US" smtClean="0"/>
              <a:pPr/>
              <a:t>3/28/2011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1FD4-3300-4D12-A9CC-388FF28167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C8B7-1D88-4831-92F1-2F07553FED5D}" type="datetimeFigureOut">
              <a:rPr lang="en-US" smtClean="0"/>
              <a:pPr/>
              <a:t>3/28/2011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1FD4-3300-4D12-A9CC-388FF28167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C8B7-1D88-4831-92F1-2F07553FED5D}" type="datetimeFigureOut">
              <a:rPr lang="en-US" smtClean="0"/>
              <a:pPr/>
              <a:t>3/28/2011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1FD4-3300-4D12-A9CC-388FF28167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C8B7-1D88-4831-92F1-2F07553FED5D}" type="datetimeFigureOut">
              <a:rPr lang="en-US" smtClean="0"/>
              <a:pPr/>
              <a:t>3/28/2011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1FD4-3300-4D12-A9CC-388FF28167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C8B7-1D88-4831-92F1-2F07553FED5D}" type="datetimeFigureOut">
              <a:rPr lang="en-US" smtClean="0"/>
              <a:pPr/>
              <a:t>3/28/2011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1FD4-3300-4D12-A9CC-388FF28167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C8B7-1D88-4831-92F1-2F07553FED5D}" type="datetimeFigureOut">
              <a:rPr lang="en-US" smtClean="0"/>
              <a:pPr/>
              <a:t>3/28/2011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1FD4-3300-4D12-A9CC-388FF28167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C8B7-1D88-4831-92F1-2F07553FED5D}" type="datetimeFigureOut">
              <a:rPr lang="en-US" smtClean="0"/>
              <a:pPr/>
              <a:t>3/28/2011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1FD4-3300-4D12-A9CC-388FF28167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C8B7-1D88-4831-92F1-2F07553FED5D}" type="datetimeFigureOut">
              <a:rPr lang="en-US" smtClean="0"/>
              <a:pPr/>
              <a:t>3/28/2011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1FD4-3300-4D12-A9CC-388FF28167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C8B7-1D88-4831-92F1-2F07553FED5D}" type="datetimeFigureOut">
              <a:rPr lang="en-US" smtClean="0"/>
              <a:pPr/>
              <a:t>3/28/2011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1FD4-3300-4D12-A9CC-388FF28167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1C8B7-1D88-4831-92F1-2F07553FED5D}" type="datetimeFigureOut">
              <a:rPr lang="en-US" smtClean="0"/>
              <a:pPr/>
              <a:t>3/28/2011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C51FD4-3300-4D12-A9CC-388FF28167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D1C8B7-1D88-4831-92F1-2F07553FED5D}" type="datetimeFigureOut">
              <a:rPr lang="en-US" smtClean="0"/>
              <a:pPr/>
              <a:t>3/28/2011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C51FD4-3300-4D12-A9CC-388FF28167A9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fernbankmuseum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Local Settings\Temporary Internet Files\Content.IE5\UJQDMD8F\dglxasset[1].asp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85950" cy="15621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71600" y="609600"/>
            <a:ext cx="7772400" cy="95410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Georgia" pitchFamily="18" charset="0"/>
              </a:rPr>
              <a:t>Flat Stanley Goes to the</a:t>
            </a:r>
          </a:p>
          <a:p>
            <a:pPr algn="ctr"/>
            <a:r>
              <a:rPr lang="en-US" sz="2800" b="1" dirty="0" smtClean="0">
                <a:latin typeface="Georgia" pitchFamily="18" charset="0"/>
              </a:rPr>
              <a:t> </a:t>
            </a:r>
            <a:r>
              <a:rPr lang="en-US" sz="2800" b="1" dirty="0" smtClean="0">
                <a:latin typeface="Georgia" pitchFamily="18" charset="0"/>
              </a:rPr>
              <a:t>Fernbank</a:t>
            </a:r>
            <a:r>
              <a:rPr lang="en-US" sz="2800" b="1" dirty="0" smtClean="0">
                <a:latin typeface="Georgia" pitchFamily="18" charset="0"/>
              </a:rPr>
              <a:t> Museum of Natural History</a:t>
            </a:r>
            <a:endParaRPr lang="en-US" sz="2800" b="1" dirty="0">
              <a:latin typeface="Georgia" pitchFamily="18" charset="0"/>
            </a:endParaRPr>
          </a:p>
        </p:txBody>
      </p:sp>
      <p:pic>
        <p:nvPicPr>
          <p:cNvPr id="5" name="Picture 4" descr="IMG_14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362200"/>
            <a:ext cx="6057900" cy="4038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08205" y="1828800"/>
            <a:ext cx="4535795" cy="4801314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Hello Drew. My name is Angela. This is my son, Carson; he is almost three years old. My friend, my son, and I visited the </a:t>
            </a:r>
            <a:r>
              <a:rPr lang="en-US" dirty="0" smtClean="0"/>
              <a:t>Fernbank</a:t>
            </a:r>
            <a:r>
              <a:rPr lang="en-US" dirty="0" smtClean="0"/>
              <a:t> Museum for the first time. It’s in Atlanta which is the capital of Georgia. The museum was really neat. Here is the website address if you would like to </a:t>
            </a:r>
            <a:r>
              <a:rPr lang="en-US" dirty="0" smtClean="0"/>
              <a:t>look at it: </a:t>
            </a:r>
            <a:r>
              <a:rPr lang="en-US" dirty="0" smtClean="0">
                <a:hlinkClick r:id="rId4"/>
              </a:rPr>
              <a:t>http://www.fernbankmuseum.org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really like your Flat Stanley. His tie is nice. How is the weather there in Texas? What are some of your favorite things and school subjects?</a:t>
            </a:r>
          </a:p>
          <a:p>
            <a:endParaRPr lang="en-US" dirty="0" smtClean="0"/>
          </a:p>
          <a:p>
            <a:r>
              <a:rPr lang="en-US" dirty="0" smtClean="0"/>
              <a:t>I hope you enjoy the pictures from the </a:t>
            </a:r>
            <a:r>
              <a:rPr lang="en-US" dirty="0" smtClean="0"/>
              <a:t>Fernbank</a:t>
            </a:r>
            <a:r>
              <a:rPr lang="en-US" dirty="0" smtClean="0"/>
              <a:t> Museum. I look forward to your reply.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14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3100" y="0"/>
            <a:ext cx="5370900" cy="3580600"/>
          </a:xfrm>
          <a:prstGeom prst="rect">
            <a:avLst/>
          </a:prstGeom>
        </p:spPr>
      </p:pic>
      <p:pic>
        <p:nvPicPr>
          <p:cNvPr id="4" name="Picture 3" descr="IMG_14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54400"/>
            <a:ext cx="4805400" cy="3203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4800600"/>
            <a:ext cx="3048000" cy="646331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Wow! Look at how little Flat Stanley looks here!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600200"/>
            <a:ext cx="3048000" cy="1200329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a lot of things to learn at the museum about dinosaurs and even about Georgia.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ernbank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895600"/>
            <a:ext cx="4317634" cy="2866715"/>
          </a:xfrm>
          <a:prstGeom prst="rect">
            <a:avLst/>
          </a:prstGeom>
        </p:spPr>
      </p:pic>
      <p:pic>
        <p:nvPicPr>
          <p:cNvPr id="6" name="Picture 5" descr="Fernbank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1" y="1676400"/>
            <a:ext cx="3295344" cy="49588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1371600"/>
            <a:ext cx="4267200" cy="923330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My friend took these pictures for me with a special camera. I thought you would enjoy looking at them.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183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7</cp:revision>
  <dcterms:created xsi:type="dcterms:W3CDTF">2011-03-29T01:38:34Z</dcterms:created>
  <dcterms:modified xsi:type="dcterms:W3CDTF">2011-03-29T03:23:02Z</dcterms:modified>
</cp:coreProperties>
</file>