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4953-8F6A-44EB-A7AC-B016E5B4210F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09B0A-8E8E-4B39-A726-C2EEA428A1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4953-8F6A-44EB-A7AC-B016E5B4210F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09B0A-8E8E-4B39-A726-C2EEA428A1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4953-8F6A-44EB-A7AC-B016E5B4210F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09B0A-8E8E-4B39-A726-C2EEA428A1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4953-8F6A-44EB-A7AC-B016E5B4210F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09B0A-8E8E-4B39-A726-C2EEA428A1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4953-8F6A-44EB-A7AC-B016E5B4210F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09B0A-8E8E-4B39-A726-C2EEA428A1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4953-8F6A-44EB-A7AC-B016E5B4210F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09B0A-8E8E-4B39-A726-C2EEA428A1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4953-8F6A-44EB-A7AC-B016E5B4210F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09B0A-8E8E-4B39-A726-C2EEA428A1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4953-8F6A-44EB-A7AC-B016E5B4210F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09B0A-8E8E-4B39-A726-C2EEA428A1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4953-8F6A-44EB-A7AC-B016E5B4210F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09B0A-8E8E-4B39-A726-C2EEA428A1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4953-8F6A-44EB-A7AC-B016E5B4210F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09B0A-8E8E-4B39-A726-C2EEA428A1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4953-8F6A-44EB-A7AC-B016E5B4210F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09B0A-8E8E-4B39-A726-C2EEA428A1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604953-8F6A-44EB-A7AC-B016E5B4210F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109B0A-8E8E-4B39-A726-C2EEA428A1A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066800"/>
            <a:ext cx="6400800" cy="457200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dirty="0" smtClean="0"/>
              <a:t>Dear Destiny,</a:t>
            </a:r>
          </a:p>
          <a:p>
            <a:pPr algn="l"/>
            <a:r>
              <a:rPr lang="en-US" dirty="0"/>
              <a:t> </a:t>
            </a:r>
            <a:r>
              <a:rPr lang="en-US" dirty="0" smtClean="0"/>
              <a:t> My favorite colors are pink and red. Flat Stanley spent a day at home with my Chihuahua and I today. Her name is Tinker bell, she also wears a lot of pink. Do you have any pets? I hope you liked seeing the 911 center. Flat Stanley and I will be traveling more places soon. </a:t>
            </a:r>
          </a:p>
          <a:p>
            <a:pPr algn="l"/>
            <a:r>
              <a:rPr lang="en-US" dirty="0"/>
              <a:t> </a:t>
            </a:r>
            <a:r>
              <a:rPr lang="en-US" dirty="0" smtClean="0"/>
              <a:t>Sincerely, </a:t>
            </a:r>
          </a:p>
          <a:p>
            <a:pPr algn="l"/>
            <a:r>
              <a:rPr lang="en-US" dirty="0" err="1" smtClean="0"/>
              <a:t>Laila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Flat Stanley &amp; I</a:t>
            </a:r>
            <a:endParaRPr lang="en-US" dirty="0"/>
          </a:p>
        </p:txBody>
      </p:sp>
      <p:pic>
        <p:nvPicPr>
          <p:cNvPr id="4" name="Picture 3" descr="CIMG39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1752600" y="152400"/>
            <a:ext cx="5334000" cy="71628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Flat Stanley &amp; </a:t>
            </a:r>
            <a:r>
              <a:rPr lang="en-US" dirty="0" err="1" smtClean="0"/>
              <a:t>Tinkerbell</a:t>
            </a:r>
            <a:endParaRPr lang="en-US" dirty="0"/>
          </a:p>
        </p:txBody>
      </p:sp>
      <p:pic>
        <p:nvPicPr>
          <p:cNvPr id="4" name="Picture 3" descr="CIMG39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5000" y="685800"/>
            <a:ext cx="5334000" cy="5410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IMG393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1066800"/>
            <a:ext cx="6477000" cy="48768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78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Flat Stanley &amp; I</vt:lpstr>
      <vt:lpstr>Flat Stanley &amp; Tinkerbell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2</cp:revision>
  <dcterms:created xsi:type="dcterms:W3CDTF">2011-04-06T17:58:12Z</dcterms:created>
  <dcterms:modified xsi:type="dcterms:W3CDTF">2011-04-15T02:15:03Z</dcterms:modified>
</cp:coreProperties>
</file>