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0D8D7-DDCC-4A4F-9FAD-99DA1D53DA79}" type="datetimeFigureOut">
              <a:rPr lang="en-US" smtClean="0"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0FF53-7E33-4AF7-82D3-77F6E714074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CASTING CROWNS  </a:t>
            </a:r>
            <a:br>
              <a:rPr lang="en-US" sz="4000" dirty="0" smtClean="0"/>
            </a:br>
            <a:r>
              <a:rPr lang="en-US" dirty="0" smtClean="0"/>
              <a:t>singing group</a:t>
            </a:r>
            <a:endParaRPr lang="en-US" dirty="0"/>
          </a:p>
        </p:txBody>
      </p:sp>
      <p:pic>
        <p:nvPicPr>
          <p:cNvPr id="5" name="Content Placeholder 4" descr="03 04 2011 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761927"/>
            <a:ext cx="5111750" cy="357207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ctr"/>
            <a:endParaRPr lang="en-US" dirty="0" smtClean="0"/>
          </a:p>
          <a:p>
            <a:r>
              <a:rPr lang="en-US" dirty="0" smtClean="0"/>
              <a:t>Hello Zeke,</a:t>
            </a:r>
          </a:p>
          <a:p>
            <a:endParaRPr lang="en-US" dirty="0"/>
          </a:p>
          <a:p>
            <a:r>
              <a:rPr lang="en-US" dirty="0" smtClean="0"/>
              <a:t>     I got your letter the other day.  I was so excited to hear from you.  I am so glad that you are in second grade!  I am student teaching in a second grade class this semester.  There are 16 students in the class.  How many students are in your class?  The last time I sent you a picture it was of Flat Stanley on his trip to Moldova.  This time I am in the picture with a singing group called Casting Crowns.  They sing all over the world.  I went to a concert and got to meet them.  Look closely, they ALL signed Flat Stanley on his back and allowed me to take a picture with them.  What kind of music do you like to listen to?  I look forward to hearing from you soon.</a:t>
            </a:r>
          </a:p>
          <a:p>
            <a:r>
              <a:rPr lang="en-US" dirty="0"/>
              <a:t>	</a:t>
            </a:r>
            <a:r>
              <a:rPr lang="en-US" dirty="0" smtClean="0"/>
              <a:t>Your Friend, </a:t>
            </a:r>
          </a:p>
          <a:p>
            <a:r>
              <a:rPr lang="en-US" dirty="0"/>
              <a:t>	</a:t>
            </a:r>
            <a:r>
              <a:rPr lang="en-US" dirty="0" smtClean="0"/>
              <a:t>Mrs. Skinner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CASTING CROWNS   singing group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</dc:creator>
  <cp:lastModifiedBy>Tracy</cp:lastModifiedBy>
  <cp:revision>4</cp:revision>
  <dcterms:created xsi:type="dcterms:W3CDTF">2011-04-11T01:21:24Z</dcterms:created>
  <dcterms:modified xsi:type="dcterms:W3CDTF">2011-04-11T01:53:13Z</dcterms:modified>
</cp:coreProperties>
</file>