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301" r:id="rId2"/>
    <p:sldId id="261" r:id="rId3"/>
    <p:sldId id="262" r:id="rId4"/>
    <p:sldId id="264" r:id="rId5"/>
    <p:sldId id="267" r:id="rId6"/>
    <p:sldId id="269" r:id="rId7"/>
    <p:sldId id="270" r:id="rId8"/>
    <p:sldId id="272" r:id="rId9"/>
    <p:sldId id="275" r:id="rId10"/>
    <p:sldId id="277" r:id="rId11"/>
    <p:sldId id="278" r:id="rId12"/>
    <p:sldId id="281" r:id="rId13"/>
    <p:sldId id="283" r:id="rId14"/>
    <p:sldId id="285" r:id="rId15"/>
    <p:sldId id="286" r:id="rId16"/>
    <p:sldId id="288" r:id="rId17"/>
    <p:sldId id="289" r:id="rId18"/>
    <p:sldId id="291" r:id="rId19"/>
    <p:sldId id="294" r:id="rId20"/>
    <p:sldId id="295" r:id="rId21"/>
    <p:sldId id="298" r:id="rId2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5" d="100"/>
          <a:sy n="65" d="100"/>
        </p:scale>
        <p:origin x="-1026" y="-108"/>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36847587-369B-40CE-9C78-4EBFD56F139B}" type="datetimeFigureOut">
              <a:rPr lang="en-US" smtClean="0"/>
              <a:t>4/16/2011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BD10CB8-3425-4614-AA88-5517767C2C3E}" type="slidenum">
              <a:rPr lang="en-US" smtClean="0"/>
              <a:t>‹#›</a:t>
            </a:fld>
            <a:endParaRPr lang="en-US"/>
          </a:p>
        </p:txBody>
      </p:sp>
    </p:spTree>
    <p:extLst>
      <p:ext uri="{BB962C8B-B14F-4D97-AF65-F5344CB8AC3E}">
        <p14:creationId xmlns:p14="http://schemas.microsoft.com/office/powerpoint/2010/main" val="32484668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6847587-369B-40CE-9C78-4EBFD56F139B}" type="datetimeFigureOut">
              <a:rPr lang="en-US" smtClean="0"/>
              <a:t>4/16/2011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BD10CB8-3425-4614-AA88-5517767C2C3E}" type="slidenum">
              <a:rPr lang="en-US" smtClean="0"/>
              <a:t>‹#›</a:t>
            </a:fld>
            <a:endParaRPr lang="en-US"/>
          </a:p>
        </p:txBody>
      </p:sp>
    </p:spTree>
    <p:extLst>
      <p:ext uri="{BB962C8B-B14F-4D97-AF65-F5344CB8AC3E}">
        <p14:creationId xmlns:p14="http://schemas.microsoft.com/office/powerpoint/2010/main" val="95030987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6847587-369B-40CE-9C78-4EBFD56F139B}" type="datetimeFigureOut">
              <a:rPr lang="en-US" smtClean="0"/>
              <a:t>4/16/2011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BD10CB8-3425-4614-AA88-5517767C2C3E}" type="slidenum">
              <a:rPr lang="en-US" smtClean="0"/>
              <a:t>‹#›</a:t>
            </a:fld>
            <a:endParaRPr lang="en-US"/>
          </a:p>
        </p:txBody>
      </p:sp>
    </p:spTree>
    <p:extLst>
      <p:ext uri="{BB962C8B-B14F-4D97-AF65-F5344CB8AC3E}">
        <p14:creationId xmlns:p14="http://schemas.microsoft.com/office/powerpoint/2010/main" val="205802864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6847587-369B-40CE-9C78-4EBFD56F139B}" type="datetimeFigureOut">
              <a:rPr lang="en-US" smtClean="0"/>
              <a:t>4/16/2011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BD10CB8-3425-4614-AA88-5517767C2C3E}" type="slidenum">
              <a:rPr lang="en-US" smtClean="0"/>
              <a:t>‹#›</a:t>
            </a:fld>
            <a:endParaRPr lang="en-US"/>
          </a:p>
        </p:txBody>
      </p:sp>
    </p:spTree>
    <p:extLst>
      <p:ext uri="{BB962C8B-B14F-4D97-AF65-F5344CB8AC3E}">
        <p14:creationId xmlns:p14="http://schemas.microsoft.com/office/powerpoint/2010/main" val="309852015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6847587-369B-40CE-9C78-4EBFD56F139B}" type="datetimeFigureOut">
              <a:rPr lang="en-US" smtClean="0"/>
              <a:t>4/16/2011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BD10CB8-3425-4614-AA88-5517767C2C3E}" type="slidenum">
              <a:rPr lang="en-US" smtClean="0"/>
              <a:t>‹#›</a:t>
            </a:fld>
            <a:endParaRPr lang="en-US"/>
          </a:p>
        </p:txBody>
      </p:sp>
    </p:spTree>
    <p:extLst>
      <p:ext uri="{BB962C8B-B14F-4D97-AF65-F5344CB8AC3E}">
        <p14:creationId xmlns:p14="http://schemas.microsoft.com/office/powerpoint/2010/main" val="85799284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36847587-369B-40CE-9C78-4EBFD56F139B}" type="datetimeFigureOut">
              <a:rPr lang="en-US" smtClean="0"/>
              <a:t>4/16/2011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BD10CB8-3425-4614-AA88-5517767C2C3E}" type="slidenum">
              <a:rPr lang="en-US" smtClean="0"/>
              <a:t>‹#›</a:t>
            </a:fld>
            <a:endParaRPr lang="en-US"/>
          </a:p>
        </p:txBody>
      </p:sp>
    </p:spTree>
    <p:extLst>
      <p:ext uri="{BB962C8B-B14F-4D97-AF65-F5344CB8AC3E}">
        <p14:creationId xmlns:p14="http://schemas.microsoft.com/office/powerpoint/2010/main" val="217740696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36847587-369B-40CE-9C78-4EBFD56F139B}" type="datetimeFigureOut">
              <a:rPr lang="en-US" smtClean="0"/>
              <a:t>4/16/2011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BD10CB8-3425-4614-AA88-5517767C2C3E}" type="slidenum">
              <a:rPr lang="en-US" smtClean="0"/>
              <a:t>‹#›</a:t>
            </a:fld>
            <a:endParaRPr lang="en-US"/>
          </a:p>
        </p:txBody>
      </p:sp>
    </p:spTree>
    <p:extLst>
      <p:ext uri="{BB962C8B-B14F-4D97-AF65-F5344CB8AC3E}">
        <p14:creationId xmlns:p14="http://schemas.microsoft.com/office/powerpoint/2010/main" val="159825816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36847587-369B-40CE-9C78-4EBFD56F139B}" type="datetimeFigureOut">
              <a:rPr lang="en-US" smtClean="0"/>
              <a:t>4/16/2011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BD10CB8-3425-4614-AA88-5517767C2C3E}" type="slidenum">
              <a:rPr lang="en-US" smtClean="0"/>
              <a:t>‹#›</a:t>
            </a:fld>
            <a:endParaRPr lang="en-US"/>
          </a:p>
        </p:txBody>
      </p:sp>
    </p:spTree>
    <p:extLst>
      <p:ext uri="{BB962C8B-B14F-4D97-AF65-F5344CB8AC3E}">
        <p14:creationId xmlns:p14="http://schemas.microsoft.com/office/powerpoint/2010/main" val="739721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6847587-369B-40CE-9C78-4EBFD56F139B}" type="datetimeFigureOut">
              <a:rPr lang="en-US" smtClean="0"/>
              <a:t>4/16/2011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BD10CB8-3425-4614-AA88-5517767C2C3E}" type="slidenum">
              <a:rPr lang="en-US" smtClean="0"/>
              <a:t>‹#›</a:t>
            </a:fld>
            <a:endParaRPr lang="en-US"/>
          </a:p>
        </p:txBody>
      </p:sp>
    </p:spTree>
    <p:extLst>
      <p:ext uri="{BB962C8B-B14F-4D97-AF65-F5344CB8AC3E}">
        <p14:creationId xmlns:p14="http://schemas.microsoft.com/office/powerpoint/2010/main" val="315691140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6847587-369B-40CE-9C78-4EBFD56F139B}" type="datetimeFigureOut">
              <a:rPr lang="en-US" smtClean="0"/>
              <a:t>4/16/2011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BD10CB8-3425-4614-AA88-5517767C2C3E}" type="slidenum">
              <a:rPr lang="en-US" smtClean="0"/>
              <a:t>‹#›</a:t>
            </a:fld>
            <a:endParaRPr lang="en-US"/>
          </a:p>
        </p:txBody>
      </p:sp>
    </p:spTree>
    <p:extLst>
      <p:ext uri="{BB962C8B-B14F-4D97-AF65-F5344CB8AC3E}">
        <p14:creationId xmlns:p14="http://schemas.microsoft.com/office/powerpoint/2010/main" val="318858053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6847587-369B-40CE-9C78-4EBFD56F139B}" type="datetimeFigureOut">
              <a:rPr lang="en-US" smtClean="0"/>
              <a:t>4/16/2011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BD10CB8-3425-4614-AA88-5517767C2C3E}" type="slidenum">
              <a:rPr lang="en-US" smtClean="0"/>
              <a:t>‹#›</a:t>
            </a:fld>
            <a:endParaRPr lang="en-US"/>
          </a:p>
        </p:txBody>
      </p:sp>
    </p:spTree>
    <p:extLst>
      <p:ext uri="{BB962C8B-B14F-4D97-AF65-F5344CB8AC3E}">
        <p14:creationId xmlns:p14="http://schemas.microsoft.com/office/powerpoint/2010/main" val="30816366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6847587-369B-40CE-9C78-4EBFD56F139B}" type="datetimeFigureOut">
              <a:rPr lang="en-US" smtClean="0"/>
              <a:t>4/16/2011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BD10CB8-3425-4614-AA88-5517767C2C3E}" type="slidenum">
              <a:rPr lang="en-US" smtClean="0"/>
              <a:t>‹#›</a:t>
            </a:fld>
            <a:endParaRPr lang="en-US"/>
          </a:p>
        </p:txBody>
      </p:sp>
    </p:spTree>
    <p:extLst>
      <p:ext uri="{BB962C8B-B14F-4D97-AF65-F5344CB8AC3E}">
        <p14:creationId xmlns:p14="http://schemas.microsoft.com/office/powerpoint/2010/main" val="339166484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6.jp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7.jp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8.jp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9.jp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FFC000"/>
          </a:solidFill>
        </p:spPr>
        <p:txBody>
          <a:bodyPr/>
          <a:lstStyle/>
          <a:p>
            <a:r>
              <a:rPr lang="en-US" dirty="0" smtClean="0"/>
              <a:t>Hi, Madison!</a:t>
            </a:r>
            <a:endParaRPr lang="en-US" dirty="0"/>
          </a:p>
        </p:txBody>
      </p:sp>
      <p:sp>
        <p:nvSpPr>
          <p:cNvPr id="3" name="Content Placeholder 2"/>
          <p:cNvSpPr>
            <a:spLocks noGrp="1"/>
          </p:cNvSpPr>
          <p:nvPr>
            <p:ph idx="1"/>
          </p:nvPr>
        </p:nvSpPr>
        <p:spPr>
          <a:solidFill>
            <a:srgbClr val="00B0F0"/>
          </a:solidFill>
        </p:spPr>
        <p:txBody>
          <a:bodyPr/>
          <a:lstStyle/>
          <a:p>
            <a:r>
              <a:rPr lang="en-US" dirty="0" smtClean="0"/>
              <a:t>Flat Stanley and I went to the Wild Animal Safari Park in Pine Mountain, Georgia.  We showed you some of the pictures before but now we have some more pictures that we would like to share.  I hope that you or your family can come to Georgia one day and see this place because it is a very fun place where children can see a lot of neat animals up close. Enjoy these pictures!</a:t>
            </a:r>
            <a:endParaRPr lang="en-US" dirty="0"/>
          </a:p>
        </p:txBody>
      </p:sp>
    </p:spTree>
    <p:extLst>
      <p:ext uri="{BB962C8B-B14F-4D97-AF65-F5344CB8AC3E}">
        <p14:creationId xmlns:p14="http://schemas.microsoft.com/office/powerpoint/2010/main" val="267710381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0" y="-76200"/>
            <a:ext cx="9296400" cy="6934199"/>
          </a:xfrm>
        </p:spPr>
      </p:pic>
    </p:spTree>
    <p:extLst>
      <p:ext uri="{BB962C8B-B14F-4D97-AF65-F5344CB8AC3E}">
        <p14:creationId xmlns:p14="http://schemas.microsoft.com/office/powerpoint/2010/main" val="18155835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304800"/>
            <a:ext cx="9144000" cy="1722438"/>
          </a:xfrm>
          <a:solidFill>
            <a:srgbClr val="FFFF00"/>
          </a:solidFill>
        </p:spPr>
        <p:txBody>
          <a:bodyPr>
            <a:normAutofit/>
          </a:bodyPr>
          <a:lstStyle/>
          <a:p>
            <a:r>
              <a:rPr lang="en-US" dirty="0" smtClean="0"/>
              <a:t>Zebra Bus at Wild Animal Safari Park</a:t>
            </a:r>
            <a:endParaRPr lang="en-US"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0" y="1371600"/>
            <a:ext cx="9144000" cy="5686425"/>
          </a:xfrm>
        </p:spPr>
      </p:pic>
    </p:spTree>
    <p:extLst>
      <p:ext uri="{BB962C8B-B14F-4D97-AF65-F5344CB8AC3E}">
        <p14:creationId xmlns:p14="http://schemas.microsoft.com/office/powerpoint/2010/main" val="395324431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0" y="-304800"/>
            <a:ext cx="9296400" cy="7315199"/>
          </a:xfrm>
        </p:spPr>
      </p:pic>
    </p:spTree>
    <p:extLst>
      <p:ext uri="{BB962C8B-B14F-4D97-AF65-F5344CB8AC3E}">
        <p14:creationId xmlns:p14="http://schemas.microsoft.com/office/powerpoint/2010/main" val="214303079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0" y="0"/>
            <a:ext cx="9144000" cy="6781799"/>
          </a:xfrm>
        </p:spPr>
      </p:pic>
    </p:spTree>
    <p:extLst>
      <p:ext uri="{BB962C8B-B14F-4D97-AF65-F5344CB8AC3E}">
        <p14:creationId xmlns:p14="http://schemas.microsoft.com/office/powerpoint/2010/main" val="418717882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28600" y="0"/>
            <a:ext cx="9372600" cy="6858000"/>
          </a:xfrm>
        </p:spPr>
      </p:pic>
    </p:spTree>
    <p:extLst>
      <p:ext uri="{BB962C8B-B14F-4D97-AF65-F5344CB8AC3E}">
        <p14:creationId xmlns:p14="http://schemas.microsoft.com/office/powerpoint/2010/main" val="2290395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0" y="0"/>
            <a:ext cx="9144000" cy="6894871"/>
          </a:xfrm>
        </p:spPr>
      </p:pic>
    </p:spTree>
    <p:extLst>
      <p:ext uri="{BB962C8B-B14F-4D97-AF65-F5344CB8AC3E}">
        <p14:creationId xmlns:p14="http://schemas.microsoft.com/office/powerpoint/2010/main" val="156311386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0" y="0"/>
            <a:ext cx="9220199" cy="7086600"/>
          </a:xfrm>
        </p:spPr>
      </p:pic>
    </p:spTree>
    <p:extLst>
      <p:ext uri="{BB962C8B-B14F-4D97-AF65-F5344CB8AC3E}">
        <p14:creationId xmlns:p14="http://schemas.microsoft.com/office/powerpoint/2010/main" val="342595852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52400" y="152400"/>
            <a:ext cx="9448800" cy="6705600"/>
          </a:xfrm>
        </p:spPr>
      </p:pic>
    </p:spTree>
    <p:extLst>
      <p:ext uri="{BB962C8B-B14F-4D97-AF65-F5344CB8AC3E}">
        <p14:creationId xmlns:p14="http://schemas.microsoft.com/office/powerpoint/2010/main" val="296410227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0" y="-152400"/>
            <a:ext cx="9144000" cy="7162800"/>
          </a:xfrm>
        </p:spPr>
      </p:pic>
    </p:spTree>
    <p:extLst>
      <p:ext uri="{BB962C8B-B14F-4D97-AF65-F5344CB8AC3E}">
        <p14:creationId xmlns:p14="http://schemas.microsoft.com/office/powerpoint/2010/main" val="385917242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0" y="0"/>
            <a:ext cx="9144000" cy="7010400"/>
          </a:xfrm>
        </p:spPr>
      </p:pic>
    </p:spTree>
    <p:extLst>
      <p:ext uri="{BB962C8B-B14F-4D97-AF65-F5344CB8AC3E}">
        <p14:creationId xmlns:p14="http://schemas.microsoft.com/office/powerpoint/2010/main" val="62329757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FF0000"/>
          </a:solidFill>
        </p:spPr>
        <p:txBody>
          <a:bodyPr/>
          <a:lstStyle/>
          <a:p>
            <a:r>
              <a:rPr lang="en-US" dirty="0" smtClean="0"/>
              <a:t>Wild Animal Safari Park Camel</a:t>
            </a:r>
            <a:endParaRPr lang="en-US"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0" y="1371600"/>
            <a:ext cx="9144000" cy="5486400"/>
          </a:xfrm>
        </p:spPr>
      </p:pic>
    </p:spTree>
    <p:extLst>
      <p:ext uri="{BB962C8B-B14F-4D97-AF65-F5344CB8AC3E}">
        <p14:creationId xmlns:p14="http://schemas.microsoft.com/office/powerpoint/2010/main" val="237981987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8" name="Content Placeholder 7"/>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0" y="0"/>
            <a:ext cx="9144000" cy="6858000"/>
          </a:xfrm>
        </p:spPr>
      </p:pic>
    </p:spTree>
    <p:extLst>
      <p:ext uri="{BB962C8B-B14F-4D97-AF65-F5344CB8AC3E}">
        <p14:creationId xmlns:p14="http://schemas.microsoft.com/office/powerpoint/2010/main" val="13672263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92D050"/>
          </a:solidFill>
        </p:spPr>
        <p:txBody>
          <a:bodyPr>
            <a:normAutofit fontScale="90000"/>
          </a:bodyPr>
          <a:lstStyle/>
          <a:p>
            <a:r>
              <a:rPr lang="en-US" dirty="0" smtClean="0"/>
              <a:t>This last picture was of the Giant Bunny Rabbit at The Magic Pan </a:t>
            </a:r>
            <a:endParaRPr lang="en-US" dirty="0"/>
          </a:p>
        </p:txBody>
      </p:sp>
      <p:sp>
        <p:nvSpPr>
          <p:cNvPr id="3" name="Content Placeholder 2"/>
          <p:cNvSpPr>
            <a:spLocks noGrp="1"/>
          </p:cNvSpPr>
          <p:nvPr>
            <p:ph idx="1"/>
          </p:nvPr>
        </p:nvSpPr>
        <p:spPr>
          <a:solidFill>
            <a:srgbClr val="FFFF00"/>
          </a:solidFill>
        </p:spPr>
        <p:txBody>
          <a:bodyPr/>
          <a:lstStyle/>
          <a:p>
            <a:r>
              <a:rPr lang="en-US" dirty="0" smtClean="0"/>
              <a:t>Flat Stanley and I have enjoyed writing to you and sharing our pictures with you.  Have a great rest of the school year and a great summer!  Tell your teacher thank you for letting us write to you and always work hard in school and learn a lot.  Have fun sharing all of the pictures with your family and friends! Love, Mr. Blakely and Flat Stanley!</a:t>
            </a:r>
            <a:endParaRPr lang="en-US" dirty="0"/>
          </a:p>
        </p:txBody>
      </p:sp>
    </p:spTree>
    <p:extLst>
      <p:ext uri="{BB962C8B-B14F-4D97-AF65-F5344CB8AC3E}">
        <p14:creationId xmlns:p14="http://schemas.microsoft.com/office/powerpoint/2010/main" val="219501093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76200" y="-152400"/>
            <a:ext cx="9220200" cy="7239000"/>
          </a:xfrm>
        </p:spPr>
      </p:pic>
    </p:spTree>
    <p:extLst>
      <p:ext uri="{BB962C8B-B14F-4D97-AF65-F5344CB8AC3E}">
        <p14:creationId xmlns:p14="http://schemas.microsoft.com/office/powerpoint/2010/main" val="344196627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6" name="Content Placeholder 5"/>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458" y="24580"/>
            <a:ext cx="9372600" cy="6833419"/>
          </a:xfrm>
        </p:spPr>
      </p:pic>
    </p:spTree>
    <p:extLst>
      <p:ext uri="{BB962C8B-B14F-4D97-AF65-F5344CB8AC3E}">
        <p14:creationId xmlns:p14="http://schemas.microsoft.com/office/powerpoint/2010/main" val="198499231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2122" y="-152400"/>
            <a:ext cx="9121877" cy="7010400"/>
          </a:xfrm>
        </p:spPr>
      </p:pic>
    </p:spTree>
    <p:extLst>
      <p:ext uri="{BB962C8B-B14F-4D97-AF65-F5344CB8AC3E}">
        <p14:creationId xmlns:p14="http://schemas.microsoft.com/office/powerpoint/2010/main" val="339809111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04800" y="-381000"/>
            <a:ext cx="10058400" cy="7239001"/>
          </a:xfrm>
        </p:spPr>
      </p:pic>
    </p:spTree>
    <p:extLst>
      <p:ext uri="{BB962C8B-B14F-4D97-AF65-F5344CB8AC3E}">
        <p14:creationId xmlns:p14="http://schemas.microsoft.com/office/powerpoint/2010/main" val="163749112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10" name="Content Placeholder 9"/>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152400" y="186813"/>
            <a:ext cx="9296400" cy="6671187"/>
          </a:xfrm>
        </p:spPr>
      </p:pic>
    </p:spTree>
    <p:extLst>
      <p:ext uri="{BB962C8B-B14F-4D97-AF65-F5344CB8AC3E}">
        <p14:creationId xmlns:p14="http://schemas.microsoft.com/office/powerpoint/2010/main" val="6359199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52400" y="0"/>
            <a:ext cx="9296400" cy="7010400"/>
          </a:xfrm>
        </p:spPr>
      </p:pic>
    </p:spTree>
    <p:extLst>
      <p:ext uri="{BB962C8B-B14F-4D97-AF65-F5344CB8AC3E}">
        <p14:creationId xmlns:p14="http://schemas.microsoft.com/office/powerpoint/2010/main" val="105088546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52400" y="0"/>
            <a:ext cx="9448800" cy="7010400"/>
          </a:xfrm>
        </p:spPr>
      </p:pic>
    </p:spTree>
    <p:extLst>
      <p:ext uri="{BB962C8B-B14F-4D97-AF65-F5344CB8AC3E}">
        <p14:creationId xmlns:p14="http://schemas.microsoft.com/office/powerpoint/2010/main" val="115005973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61</TotalTime>
  <Words>181</Words>
  <Application>Microsoft Office PowerPoint</Application>
  <PresentationFormat>On-screen Show (4:3)</PresentationFormat>
  <Paragraphs>6</Paragraphs>
  <Slides>21</Slides>
  <Notes>0</Notes>
  <HiddenSlides>0</HiddenSlides>
  <MMClips>0</MMClips>
  <ScaleCrop>false</ScaleCrop>
  <HeadingPairs>
    <vt:vector size="4" baseType="variant">
      <vt:variant>
        <vt:lpstr>Theme</vt:lpstr>
      </vt:variant>
      <vt:variant>
        <vt:i4>1</vt:i4>
      </vt:variant>
      <vt:variant>
        <vt:lpstr>Slide Titles</vt:lpstr>
      </vt:variant>
      <vt:variant>
        <vt:i4>21</vt:i4>
      </vt:variant>
    </vt:vector>
  </HeadingPairs>
  <TitlesOfParts>
    <vt:vector size="22" baseType="lpstr">
      <vt:lpstr>Office Theme</vt:lpstr>
      <vt:lpstr>Hi, Madison!</vt:lpstr>
      <vt:lpstr>Wild Animal Safari Park Camel</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Zebra Bus at Wild Animal Safari Park</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This last picture was of the Giant Bunny Rabbit at The Magic Pan </vt:lpstr>
    </vt:vector>
  </TitlesOfParts>
  <Company>Toshiba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Hi, Veronica!</dc:title>
  <dc:creator>David Blakely</dc:creator>
  <cp:lastModifiedBy>David Blakely</cp:lastModifiedBy>
  <cp:revision>7</cp:revision>
  <dcterms:created xsi:type="dcterms:W3CDTF">2011-04-16T21:58:52Z</dcterms:created>
  <dcterms:modified xsi:type="dcterms:W3CDTF">2011-04-16T23:00:34Z</dcterms:modified>
</cp:coreProperties>
</file>