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4" r:id="rId5"/>
    <p:sldId id="267" r:id="rId6"/>
    <p:sldId id="269" r:id="rId7"/>
    <p:sldId id="270" r:id="rId8"/>
    <p:sldId id="272" r:id="rId9"/>
    <p:sldId id="275" r:id="rId10"/>
    <p:sldId id="277" r:id="rId11"/>
    <p:sldId id="278" r:id="rId12"/>
    <p:sldId id="281" r:id="rId13"/>
    <p:sldId id="283" r:id="rId14"/>
    <p:sldId id="285" r:id="rId15"/>
    <p:sldId id="286" r:id="rId16"/>
    <p:sldId id="288" r:id="rId17"/>
    <p:sldId id="289" r:id="rId18"/>
    <p:sldId id="291" r:id="rId19"/>
    <p:sldId id="294" r:id="rId20"/>
    <p:sldId id="295" r:id="rId21"/>
    <p:sldId id="29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2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24846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950309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2058028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09852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857992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847587-369B-40CE-9C78-4EBFD56F139B}" type="datetimeFigureOut">
              <a:rPr lang="en-US" smtClean="0"/>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2177406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847587-369B-40CE-9C78-4EBFD56F139B}" type="datetimeFigureOut">
              <a:rPr lang="en-US" smtClean="0"/>
              <a:t>4/16/2011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159825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847587-369B-40CE-9C78-4EBFD56F139B}" type="datetimeFigureOut">
              <a:rPr lang="en-US" smtClean="0"/>
              <a:t>4/16/2011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739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47587-369B-40CE-9C78-4EBFD56F139B}" type="datetimeFigureOut">
              <a:rPr lang="en-US" smtClean="0"/>
              <a:t>4/16/2011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156911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47587-369B-40CE-9C78-4EBFD56F139B}" type="datetimeFigureOut">
              <a:rPr lang="en-US" smtClean="0"/>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188580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47587-369B-40CE-9C78-4EBFD56F139B}" type="datetimeFigureOut">
              <a:rPr lang="en-US" smtClean="0"/>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08163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47587-369B-40CE-9C78-4EBFD56F139B}" type="datetimeFigureOut">
              <a:rPr lang="en-US" smtClean="0"/>
              <a:t>4/16/2011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D10CB8-3425-4614-AA88-5517767C2C3E}" type="slidenum">
              <a:rPr lang="en-US" smtClean="0"/>
              <a:t>‹#›</a:t>
            </a:fld>
            <a:endParaRPr lang="en-US"/>
          </a:p>
        </p:txBody>
      </p:sp>
    </p:spTree>
    <p:extLst>
      <p:ext uri="{BB962C8B-B14F-4D97-AF65-F5344CB8AC3E}">
        <p14:creationId xmlns:p14="http://schemas.microsoft.com/office/powerpoint/2010/main" val="3391664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00B0F0"/>
          </a:solidFill>
        </p:spPr>
        <p:txBody>
          <a:bodyPr/>
          <a:lstStyle/>
          <a:p>
            <a:r>
              <a:rPr lang="en-US" dirty="0" smtClean="0"/>
              <a:t>Hi, Veronica!</a:t>
            </a:r>
            <a:endParaRPr lang="en-US" dirty="0"/>
          </a:p>
        </p:txBody>
      </p:sp>
      <p:sp>
        <p:nvSpPr>
          <p:cNvPr id="5" name="Content Placeholder 4"/>
          <p:cNvSpPr>
            <a:spLocks noGrp="1"/>
          </p:cNvSpPr>
          <p:nvPr>
            <p:ph idx="1"/>
          </p:nvPr>
        </p:nvSpPr>
        <p:spPr>
          <a:xfrm>
            <a:off x="152400" y="1676400"/>
            <a:ext cx="9144000" cy="4525963"/>
          </a:xfrm>
          <a:solidFill>
            <a:srgbClr val="FFC000"/>
          </a:solidFill>
        </p:spPr>
        <p:txBody>
          <a:bodyPr>
            <a:normAutofit lnSpcReduction="10000"/>
          </a:bodyPr>
          <a:lstStyle/>
          <a:p>
            <a:pPr marL="0" indent="0">
              <a:buNone/>
            </a:pPr>
            <a:r>
              <a:rPr lang="en-US" dirty="0" smtClean="0"/>
              <a:t>Flat Stanley  and I had a chance to go and visit the animals at the Wild Animal Safari Park in Pine Mountain, Georgia.  We showed you some of the pictures before but we have a lot more pictures that we want to share with you.  Flat Stanley really enjoyed his visit and he wants to go back real soon.  If you or your family ever get a chance to visit Georgia, you would love to see this place.  It has rabbits, chickens, and other farm animals as well as zoo and jungle animals.</a:t>
            </a:r>
            <a:endParaRPr lang="en-US" dirty="0"/>
          </a:p>
        </p:txBody>
      </p:sp>
    </p:spTree>
    <p:extLst>
      <p:ext uri="{BB962C8B-B14F-4D97-AF65-F5344CB8AC3E}">
        <p14:creationId xmlns:p14="http://schemas.microsoft.com/office/powerpoint/2010/main" val="3979747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76200"/>
            <a:ext cx="9296400" cy="6934199"/>
          </a:xfrm>
        </p:spPr>
      </p:pic>
    </p:spTree>
    <p:extLst>
      <p:ext uri="{BB962C8B-B14F-4D97-AF65-F5344CB8AC3E}">
        <p14:creationId xmlns:p14="http://schemas.microsoft.com/office/powerpoint/2010/main" val="181558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722438"/>
          </a:xfrm>
          <a:solidFill>
            <a:srgbClr val="FFFF00"/>
          </a:solidFill>
        </p:spPr>
        <p:txBody>
          <a:bodyPr>
            <a:normAutofit/>
          </a:bodyPr>
          <a:lstStyle/>
          <a:p>
            <a:r>
              <a:rPr lang="en-US" dirty="0" smtClean="0"/>
              <a:t>Zebra Bus at Wild Animal Safari Park</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4000" cy="5686425"/>
          </a:xfrm>
        </p:spPr>
      </p:pic>
    </p:spTree>
    <p:extLst>
      <p:ext uri="{BB962C8B-B14F-4D97-AF65-F5344CB8AC3E}">
        <p14:creationId xmlns:p14="http://schemas.microsoft.com/office/powerpoint/2010/main" val="3953244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296400" cy="7315199"/>
          </a:xfrm>
        </p:spPr>
      </p:pic>
    </p:spTree>
    <p:extLst>
      <p:ext uri="{BB962C8B-B14F-4D97-AF65-F5344CB8AC3E}">
        <p14:creationId xmlns:p14="http://schemas.microsoft.com/office/powerpoint/2010/main" val="2143030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781799"/>
          </a:xfrm>
        </p:spPr>
      </p:pic>
    </p:spTree>
    <p:extLst>
      <p:ext uri="{BB962C8B-B14F-4D97-AF65-F5344CB8AC3E}">
        <p14:creationId xmlns:p14="http://schemas.microsoft.com/office/powerpoint/2010/main" val="4187178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0"/>
            <a:ext cx="9372600" cy="6858000"/>
          </a:xfrm>
        </p:spPr>
      </p:pic>
    </p:spTree>
    <p:extLst>
      <p:ext uri="{BB962C8B-B14F-4D97-AF65-F5344CB8AC3E}">
        <p14:creationId xmlns:p14="http://schemas.microsoft.com/office/powerpoint/2010/main" val="22903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94871"/>
          </a:xfrm>
        </p:spPr>
      </p:pic>
    </p:spTree>
    <p:extLst>
      <p:ext uri="{BB962C8B-B14F-4D97-AF65-F5344CB8AC3E}">
        <p14:creationId xmlns:p14="http://schemas.microsoft.com/office/powerpoint/2010/main" val="1563113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20199" cy="7086600"/>
          </a:xfrm>
        </p:spPr>
      </p:pic>
    </p:spTree>
    <p:extLst>
      <p:ext uri="{BB962C8B-B14F-4D97-AF65-F5344CB8AC3E}">
        <p14:creationId xmlns:p14="http://schemas.microsoft.com/office/powerpoint/2010/main" val="3425958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9448800" cy="6705600"/>
          </a:xfrm>
        </p:spPr>
      </p:pic>
    </p:spTree>
    <p:extLst>
      <p:ext uri="{BB962C8B-B14F-4D97-AF65-F5344CB8AC3E}">
        <p14:creationId xmlns:p14="http://schemas.microsoft.com/office/powerpoint/2010/main" val="2964102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2400"/>
            <a:ext cx="9144000" cy="7162800"/>
          </a:xfrm>
        </p:spPr>
      </p:pic>
    </p:spTree>
    <p:extLst>
      <p:ext uri="{BB962C8B-B14F-4D97-AF65-F5344CB8AC3E}">
        <p14:creationId xmlns:p14="http://schemas.microsoft.com/office/powerpoint/2010/main" val="3859172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7010400"/>
          </a:xfrm>
        </p:spPr>
      </p:pic>
    </p:spTree>
    <p:extLst>
      <p:ext uri="{BB962C8B-B14F-4D97-AF65-F5344CB8AC3E}">
        <p14:creationId xmlns:p14="http://schemas.microsoft.com/office/powerpoint/2010/main" val="623297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en-US" dirty="0" smtClean="0"/>
              <a:t>Wild Animal Safari Park Camel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4000" cy="5486400"/>
          </a:xfrm>
        </p:spPr>
      </p:pic>
    </p:spTree>
    <p:extLst>
      <p:ext uri="{BB962C8B-B14F-4D97-AF65-F5344CB8AC3E}">
        <p14:creationId xmlns:p14="http://schemas.microsoft.com/office/powerpoint/2010/main" val="2379819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36722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normAutofit fontScale="90000"/>
          </a:bodyPr>
          <a:lstStyle/>
          <a:p>
            <a:r>
              <a:rPr lang="en-US" dirty="0" smtClean="0"/>
              <a:t>This last picture was of the Giant Bunny Rabbit at The Magic Pan </a:t>
            </a:r>
            <a:endParaRPr lang="en-US" dirty="0"/>
          </a:p>
        </p:txBody>
      </p:sp>
      <p:sp>
        <p:nvSpPr>
          <p:cNvPr id="3" name="Content Placeholder 2"/>
          <p:cNvSpPr>
            <a:spLocks noGrp="1"/>
          </p:cNvSpPr>
          <p:nvPr>
            <p:ph idx="1"/>
          </p:nvPr>
        </p:nvSpPr>
        <p:spPr>
          <a:solidFill>
            <a:srgbClr val="FFFF00"/>
          </a:solidFill>
        </p:spPr>
        <p:txBody>
          <a:bodyPr/>
          <a:lstStyle/>
          <a:p>
            <a:r>
              <a:rPr lang="en-US" dirty="0" smtClean="0"/>
              <a:t>Flat Stanley and I have enjoyed writing to you and sharing our pictures with you.  Have a great rest of the school year and a great summer!  Tell your teacher thank you for letting us write to you and always work hard in school and learn a lot.  Have fun sharing all of the pictures with your family and friends! Love, Mr. Blakely and Flat Stanley!</a:t>
            </a:r>
            <a:endParaRPr lang="en-US" dirty="0"/>
          </a:p>
        </p:txBody>
      </p:sp>
    </p:spTree>
    <p:extLst>
      <p:ext uri="{BB962C8B-B14F-4D97-AF65-F5344CB8AC3E}">
        <p14:creationId xmlns:p14="http://schemas.microsoft.com/office/powerpoint/2010/main" val="219501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152400"/>
            <a:ext cx="9220200" cy="7239000"/>
          </a:xfrm>
        </p:spPr>
      </p:pic>
    </p:spTree>
    <p:extLst>
      <p:ext uri="{BB962C8B-B14F-4D97-AF65-F5344CB8AC3E}">
        <p14:creationId xmlns:p14="http://schemas.microsoft.com/office/powerpoint/2010/main" val="3441966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58" y="24580"/>
            <a:ext cx="9372600" cy="6833419"/>
          </a:xfrm>
        </p:spPr>
      </p:pic>
    </p:spTree>
    <p:extLst>
      <p:ext uri="{BB962C8B-B14F-4D97-AF65-F5344CB8AC3E}">
        <p14:creationId xmlns:p14="http://schemas.microsoft.com/office/powerpoint/2010/main" val="1984992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122" y="-152400"/>
            <a:ext cx="9121877" cy="7010400"/>
          </a:xfrm>
        </p:spPr>
      </p:pic>
    </p:spTree>
    <p:extLst>
      <p:ext uri="{BB962C8B-B14F-4D97-AF65-F5344CB8AC3E}">
        <p14:creationId xmlns:p14="http://schemas.microsoft.com/office/powerpoint/2010/main" val="3398091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81000"/>
            <a:ext cx="10058400" cy="7239001"/>
          </a:xfrm>
        </p:spPr>
      </p:pic>
    </p:spTree>
    <p:extLst>
      <p:ext uri="{BB962C8B-B14F-4D97-AF65-F5344CB8AC3E}">
        <p14:creationId xmlns:p14="http://schemas.microsoft.com/office/powerpoint/2010/main" val="1637491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86813"/>
            <a:ext cx="9296400" cy="6671187"/>
          </a:xfrm>
        </p:spPr>
      </p:pic>
    </p:spTree>
    <p:extLst>
      <p:ext uri="{BB962C8B-B14F-4D97-AF65-F5344CB8AC3E}">
        <p14:creationId xmlns:p14="http://schemas.microsoft.com/office/powerpoint/2010/main" val="63591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296400" cy="7010400"/>
          </a:xfrm>
        </p:spPr>
      </p:pic>
    </p:spTree>
    <p:extLst>
      <p:ext uri="{BB962C8B-B14F-4D97-AF65-F5344CB8AC3E}">
        <p14:creationId xmlns:p14="http://schemas.microsoft.com/office/powerpoint/2010/main" val="1050885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448800" cy="7010400"/>
          </a:xfrm>
        </p:spPr>
      </p:pic>
    </p:spTree>
    <p:extLst>
      <p:ext uri="{BB962C8B-B14F-4D97-AF65-F5344CB8AC3E}">
        <p14:creationId xmlns:p14="http://schemas.microsoft.com/office/powerpoint/2010/main" val="11500597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204</Words>
  <Application>Microsoft Office PowerPoint</Application>
  <PresentationFormat>On-screen Show (4:3)</PresentationFormat>
  <Paragraphs>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Hi, Veronica!</vt:lpstr>
      <vt:lpstr>Wild Animal Safari Park Camel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Zebra Bus at Wild Animal Safari Park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This last picture was of the Giant Bunny Rabbit at The Magic Pan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 Veronica!</dc:title>
  <dc:creator>David Blakely</dc:creator>
  <cp:lastModifiedBy>David Blakely</cp:lastModifiedBy>
  <cp:revision>6</cp:revision>
  <dcterms:created xsi:type="dcterms:W3CDTF">2011-04-16T21:58:52Z</dcterms:created>
  <dcterms:modified xsi:type="dcterms:W3CDTF">2011-04-16T22:58:46Z</dcterms:modified>
</cp:coreProperties>
</file>