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74" r:id="rId5"/>
    <p:sldId id="276" r:id="rId6"/>
    <p:sldId id="278" r:id="rId7"/>
    <p:sldId id="280" r:id="rId8"/>
    <p:sldId id="282" r:id="rId9"/>
    <p:sldId id="284" r:id="rId10"/>
    <p:sldId id="262" r:id="rId11"/>
    <p:sldId id="263" r:id="rId12"/>
    <p:sldId id="264" r:id="rId13"/>
    <p:sldId id="265" r:id="rId14"/>
    <p:sldId id="266" r:id="rId15"/>
    <p:sldId id="268" r:id="rId16"/>
    <p:sldId id="270"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026"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D1E257A-DAD4-43BD-AF67-AF8A376BCC92}" type="datetimeFigureOut">
              <a:rPr lang="en-US" smtClean="0"/>
              <a:t>4/14/2011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2F0D4C-421E-4F15-A882-7D562A5C4865}" type="slidenum">
              <a:rPr lang="en-US" smtClean="0"/>
              <a:t>‹#›</a:t>
            </a:fld>
            <a:endParaRPr lang="en-US"/>
          </a:p>
        </p:txBody>
      </p:sp>
    </p:spTree>
    <p:extLst>
      <p:ext uri="{BB962C8B-B14F-4D97-AF65-F5344CB8AC3E}">
        <p14:creationId xmlns:p14="http://schemas.microsoft.com/office/powerpoint/2010/main" val="35806598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1E257A-DAD4-43BD-AF67-AF8A376BCC92}" type="datetimeFigureOut">
              <a:rPr lang="en-US" smtClean="0"/>
              <a:t>4/14/2011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2F0D4C-421E-4F15-A882-7D562A5C4865}" type="slidenum">
              <a:rPr lang="en-US" smtClean="0"/>
              <a:t>‹#›</a:t>
            </a:fld>
            <a:endParaRPr lang="en-US"/>
          </a:p>
        </p:txBody>
      </p:sp>
    </p:spTree>
    <p:extLst>
      <p:ext uri="{BB962C8B-B14F-4D97-AF65-F5344CB8AC3E}">
        <p14:creationId xmlns:p14="http://schemas.microsoft.com/office/powerpoint/2010/main" val="22799015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1E257A-DAD4-43BD-AF67-AF8A376BCC92}" type="datetimeFigureOut">
              <a:rPr lang="en-US" smtClean="0"/>
              <a:t>4/14/2011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2F0D4C-421E-4F15-A882-7D562A5C4865}" type="slidenum">
              <a:rPr lang="en-US" smtClean="0"/>
              <a:t>‹#›</a:t>
            </a:fld>
            <a:endParaRPr lang="en-US"/>
          </a:p>
        </p:txBody>
      </p:sp>
    </p:spTree>
    <p:extLst>
      <p:ext uri="{BB962C8B-B14F-4D97-AF65-F5344CB8AC3E}">
        <p14:creationId xmlns:p14="http://schemas.microsoft.com/office/powerpoint/2010/main" val="1079342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1E257A-DAD4-43BD-AF67-AF8A376BCC92}" type="datetimeFigureOut">
              <a:rPr lang="en-US" smtClean="0"/>
              <a:t>4/14/2011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2F0D4C-421E-4F15-A882-7D562A5C4865}" type="slidenum">
              <a:rPr lang="en-US" smtClean="0"/>
              <a:t>‹#›</a:t>
            </a:fld>
            <a:endParaRPr lang="en-US"/>
          </a:p>
        </p:txBody>
      </p:sp>
    </p:spTree>
    <p:extLst>
      <p:ext uri="{BB962C8B-B14F-4D97-AF65-F5344CB8AC3E}">
        <p14:creationId xmlns:p14="http://schemas.microsoft.com/office/powerpoint/2010/main" val="5479285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1E257A-DAD4-43BD-AF67-AF8A376BCC92}" type="datetimeFigureOut">
              <a:rPr lang="en-US" smtClean="0"/>
              <a:t>4/14/2011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2F0D4C-421E-4F15-A882-7D562A5C4865}" type="slidenum">
              <a:rPr lang="en-US" smtClean="0"/>
              <a:t>‹#›</a:t>
            </a:fld>
            <a:endParaRPr lang="en-US"/>
          </a:p>
        </p:txBody>
      </p:sp>
    </p:spTree>
    <p:extLst>
      <p:ext uri="{BB962C8B-B14F-4D97-AF65-F5344CB8AC3E}">
        <p14:creationId xmlns:p14="http://schemas.microsoft.com/office/powerpoint/2010/main" val="871586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D1E257A-DAD4-43BD-AF67-AF8A376BCC92}" type="datetimeFigureOut">
              <a:rPr lang="en-US" smtClean="0"/>
              <a:t>4/14/2011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2F0D4C-421E-4F15-A882-7D562A5C4865}" type="slidenum">
              <a:rPr lang="en-US" smtClean="0"/>
              <a:t>‹#›</a:t>
            </a:fld>
            <a:endParaRPr lang="en-US"/>
          </a:p>
        </p:txBody>
      </p:sp>
    </p:spTree>
    <p:extLst>
      <p:ext uri="{BB962C8B-B14F-4D97-AF65-F5344CB8AC3E}">
        <p14:creationId xmlns:p14="http://schemas.microsoft.com/office/powerpoint/2010/main" val="26318216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D1E257A-DAD4-43BD-AF67-AF8A376BCC92}" type="datetimeFigureOut">
              <a:rPr lang="en-US" smtClean="0"/>
              <a:t>4/14/2011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A2F0D4C-421E-4F15-A882-7D562A5C4865}" type="slidenum">
              <a:rPr lang="en-US" smtClean="0"/>
              <a:t>‹#›</a:t>
            </a:fld>
            <a:endParaRPr lang="en-US"/>
          </a:p>
        </p:txBody>
      </p:sp>
    </p:spTree>
    <p:extLst>
      <p:ext uri="{BB962C8B-B14F-4D97-AF65-F5344CB8AC3E}">
        <p14:creationId xmlns:p14="http://schemas.microsoft.com/office/powerpoint/2010/main" val="3547558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1E257A-DAD4-43BD-AF67-AF8A376BCC92}" type="datetimeFigureOut">
              <a:rPr lang="en-US" smtClean="0"/>
              <a:t>4/14/2011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A2F0D4C-421E-4F15-A882-7D562A5C4865}" type="slidenum">
              <a:rPr lang="en-US" smtClean="0"/>
              <a:t>‹#›</a:t>
            </a:fld>
            <a:endParaRPr lang="en-US"/>
          </a:p>
        </p:txBody>
      </p:sp>
    </p:spTree>
    <p:extLst>
      <p:ext uri="{BB962C8B-B14F-4D97-AF65-F5344CB8AC3E}">
        <p14:creationId xmlns:p14="http://schemas.microsoft.com/office/powerpoint/2010/main" val="3529303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1E257A-DAD4-43BD-AF67-AF8A376BCC92}" type="datetimeFigureOut">
              <a:rPr lang="en-US" smtClean="0"/>
              <a:t>4/14/2011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A2F0D4C-421E-4F15-A882-7D562A5C4865}" type="slidenum">
              <a:rPr lang="en-US" smtClean="0"/>
              <a:t>‹#›</a:t>
            </a:fld>
            <a:endParaRPr lang="en-US"/>
          </a:p>
        </p:txBody>
      </p:sp>
    </p:spTree>
    <p:extLst>
      <p:ext uri="{BB962C8B-B14F-4D97-AF65-F5344CB8AC3E}">
        <p14:creationId xmlns:p14="http://schemas.microsoft.com/office/powerpoint/2010/main" val="42798006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1E257A-DAD4-43BD-AF67-AF8A376BCC92}" type="datetimeFigureOut">
              <a:rPr lang="en-US" smtClean="0"/>
              <a:t>4/14/2011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2F0D4C-421E-4F15-A882-7D562A5C4865}" type="slidenum">
              <a:rPr lang="en-US" smtClean="0"/>
              <a:t>‹#›</a:t>
            </a:fld>
            <a:endParaRPr lang="en-US"/>
          </a:p>
        </p:txBody>
      </p:sp>
    </p:spTree>
    <p:extLst>
      <p:ext uri="{BB962C8B-B14F-4D97-AF65-F5344CB8AC3E}">
        <p14:creationId xmlns:p14="http://schemas.microsoft.com/office/powerpoint/2010/main" val="1096349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1E257A-DAD4-43BD-AF67-AF8A376BCC92}" type="datetimeFigureOut">
              <a:rPr lang="en-US" smtClean="0"/>
              <a:t>4/14/2011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2F0D4C-421E-4F15-A882-7D562A5C4865}" type="slidenum">
              <a:rPr lang="en-US" smtClean="0"/>
              <a:t>‹#›</a:t>
            </a:fld>
            <a:endParaRPr lang="en-US"/>
          </a:p>
        </p:txBody>
      </p:sp>
    </p:spTree>
    <p:extLst>
      <p:ext uri="{BB962C8B-B14F-4D97-AF65-F5344CB8AC3E}">
        <p14:creationId xmlns:p14="http://schemas.microsoft.com/office/powerpoint/2010/main" val="1846752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1E257A-DAD4-43BD-AF67-AF8A376BCC92}" type="datetimeFigureOut">
              <a:rPr lang="en-US" smtClean="0"/>
              <a:t>4/14/2011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2F0D4C-421E-4F15-A882-7D562A5C4865}" type="slidenum">
              <a:rPr lang="en-US" smtClean="0"/>
              <a:t>‹#›</a:t>
            </a:fld>
            <a:endParaRPr lang="en-US"/>
          </a:p>
        </p:txBody>
      </p:sp>
    </p:spTree>
    <p:extLst>
      <p:ext uri="{BB962C8B-B14F-4D97-AF65-F5344CB8AC3E}">
        <p14:creationId xmlns:p14="http://schemas.microsoft.com/office/powerpoint/2010/main" val="9643774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rgbClr val="00B0F0"/>
          </a:solidFill>
        </p:spPr>
        <p:txBody>
          <a:bodyPr>
            <a:normAutofit/>
          </a:bodyPr>
          <a:lstStyle/>
          <a:p>
            <a:r>
              <a:rPr lang="en-US" sz="2400" dirty="0" smtClean="0"/>
              <a:t>Flat  Stanley goes to Warm Springs, Ga. to see former President Franklin D. Roosevelt’s Little White House</a:t>
            </a:r>
            <a:endParaRPr lang="en-US" sz="2400" dirty="0"/>
          </a:p>
        </p:txBody>
      </p:sp>
      <p:pic>
        <p:nvPicPr>
          <p:cNvPr id="12" name="Content Placeholder 1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524000"/>
            <a:ext cx="9296400" cy="5181600"/>
          </a:xfrm>
        </p:spPr>
      </p:pic>
    </p:spTree>
    <p:extLst>
      <p:ext uri="{BB962C8B-B14F-4D97-AF65-F5344CB8AC3E}">
        <p14:creationId xmlns:p14="http://schemas.microsoft.com/office/powerpoint/2010/main" val="34287267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normAutofit fontScale="90000"/>
          </a:bodyPr>
          <a:lstStyle/>
          <a:p>
            <a:r>
              <a:rPr lang="en-US" dirty="0" smtClean="0"/>
              <a:t>Some More Pictures of Animals from the Wild Animal Safari Park near here</a:t>
            </a:r>
            <a:endParaRPr lang="en-US" dirty="0"/>
          </a:p>
        </p:txBody>
      </p:sp>
      <p:pic>
        <p:nvPicPr>
          <p:cNvPr id="12" name="Content Placeholder 1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 y="1447800"/>
            <a:ext cx="9372600" cy="5410200"/>
          </a:xfrm>
        </p:spPr>
      </p:pic>
    </p:spTree>
    <p:extLst>
      <p:ext uri="{BB962C8B-B14F-4D97-AF65-F5344CB8AC3E}">
        <p14:creationId xmlns:p14="http://schemas.microsoft.com/office/powerpoint/2010/main" val="4177296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rgbClr val="00B0F0"/>
          </a:solidFill>
        </p:spPr>
        <p:txBody>
          <a:bodyPr>
            <a:normAutofit/>
          </a:bodyPr>
          <a:lstStyle/>
          <a:p>
            <a:r>
              <a:rPr lang="en-US" sz="2400" dirty="0" smtClean="0"/>
              <a:t>Flat  Stanley goes to Warm Springs, Ga. to see former President Franklin D. Roosevelt’s Little White House</a:t>
            </a:r>
            <a:endParaRPr lang="en-US" sz="2400" dirty="0"/>
          </a:p>
        </p:txBody>
      </p:sp>
      <p:pic>
        <p:nvPicPr>
          <p:cNvPr id="12" name="Content Placeholder 1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524000"/>
            <a:ext cx="9296400" cy="5181600"/>
          </a:xfrm>
        </p:spPr>
      </p:pic>
    </p:spTree>
    <p:extLst>
      <p:ext uri="{BB962C8B-B14F-4D97-AF65-F5344CB8AC3E}">
        <p14:creationId xmlns:p14="http://schemas.microsoft.com/office/powerpoint/2010/main" val="36179330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normAutofit fontScale="90000"/>
          </a:bodyPr>
          <a:lstStyle/>
          <a:p>
            <a:r>
              <a:rPr lang="en-US" dirty="0" smtClean="0"/>
              <a:t>Flat Stanley at The Little White House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371600"/>
            <a:ext cx="9144000" cy="5638800"/>
          </a:xfrm>
        </p:spPr>
      </p:pic>
    </p:spTree>
    <p:extLst>
      <p:ext uri="{BB962C8B-B14F-4D97-AF65-F5344CB8AC3E}">
        <p14:creationId xmlns:p14="http://schemas.microsoft.com/office/powerpoint/2010/main" val="36044685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60000"/>
              <a:lumOff val="40000"/>
            </a:schemeClr>
          </a:solidFill>
        </p:spPr>
        <p:txBody>
          <a:bodyPr/>
          <a:lstStyle/>
          <a:p>
            <a:r>
              <a:rPr lang="en-US" dirty="0" smtClean="0"/>
              <a:t>Having fun and learning</a:t>
            </a:r>
            <a:endParaRPr lang="en-US" dirty="0"/>
          </a:p>
        </p:txBody>
      </p:sp>
      <p:sp>
        <p:nvSpPr>
          <p:cNvPr id="3" name="Content Placeholder 2"/>
          <p:cNvSpPr>
            <a:spLocks noGrp="1"/>
          </p:cNvSpPr>
          <p:nvPr>
            <p:ph idx="1"/>
          </p:nvPr>
        </p:nvSpPr>
        <p:spPr>
          <a:solidFill>
            <a:srgbClr val="FFFF00"/>
          </a:solidFill>
        </p:spPr>
        <p:txBody>
          <a:bodyPr>
            <a:normAutofit fontScale="85000" lnSpcReduction="20000"/>
          </a:bodyPr>
          <a:lstStyle/>
          <a:p>
            <a:pPr marL="0" indent="0">
              <a:buNone/>
            </a:pPr>
            <a:r>
              <a:rPr lang="en-US" dirty="0" smtClean="0"/>
              <a:t>Flat Stanley learned about President Franklin D. Roosevelt at the Little White House in Warm Springs, Ga.  He got to see a lot of different books about all the Presidents, he got to see a couple of old cars that were used by President Roosevelt, and he even got to see an old stagecoach.  President Roosevelt kept a house here because he had a serious illness that could be helped when he used the warm spring waters that are near here.  In Georgia, students study a lot about President Roosevelt when they get in the third grade.  Flat Stanley got to see some of the pretty trees and land around the mountain that you can see very well from the back of The Little White House.  How are you and your Flat Stanley doing?</a:t>
            </a:r>
            <a:endParaRPr lang="en-US" dirty="0"/>
          </a:p>
        </p:txBody>
      </p:sp>
    </p:spTree>
    <p:extLst>
      <p:ext uri="{BB962C8B-B14F-4D97-AF65-F5344CB8AC3E}">
        <p14:creationId xmlns:p14="http://schemas.microsoft.com/office/powerpoint/2010/main" val="17844349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normAutofit fontScale="90000"/>
          </a:bodyPr>
          <a:lstStyle/>
          <a:p>
            <a:r>
              <a:rPr lang="en-US" dirty="0" smtClean="0"/>
              <a:t>Some More Pictures of Animals from the Wild Animal Safari Park near here</a:t>
            </a:r>
            <a:endParaRPr lang="en-US" dirty="0"/>
          </a:p>
        </p:txBody>
      </p:sp>
      <p:pic>
        <p:nvPicPr>
          <p:cNvPr id="12" name="Content Placeholder 1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 y="1447800"/>
            <a:ext cx="9372600" cy="5410200"/>
          </a:xfrm>
        </p:spPr>
      </p:pic>
    </p:spTree>
    <p:extLst>
      <p:ext uri="{BB962C8B-B14F-4D97-AF65-F5344CB8AC3E}">
        <p14:creationId xmlns:p14="http://schemas.microsoft.com/office/powerpoint/2010/main" val="34492293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92D050"/>
          </a:solidFill>
        </p:spPr>
        <p:txBody>
          <a:bodyPr/>
          <a:lstStyle/>
          <a:p>
            <a:r>
              <a:rPr lang="en-US" dirty="0" smtClean="0"/>
              <a:t>Flat Stanley enjoys animals!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371600"/>
            <a:ext cx="9107129" cy="5464277"/>
          </a:xfrm>
        </p:spPr>
      </p:pic>
    </p:spTree>
    <p:extLst>
      <p:ext uri="{BB962C8B-B14F-4D97-AF65-F5344CB8AC3E}">
        <p14:creationId xmlns:p14="http://schemas.microsoft.com/office/powerpoint/2010/main" val="30777570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US" dirty="0" smtClean="0"/>
              <a:t>Very Cool Pictures</a:t>
            </a:r>
            <a:endParaRPr lang="en-US" dirty="0"/>
          </a:p>
        </p:txBody>
      </p:sp>
      <p:pic>
        <p:nvPicPr>
          <p:cNvPr id="10" name="Content Placeholder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1371600"/>
            <a:ext cx="8763000" cy="5257800"/>
          </a:xfrm>
        </p:spPr>
      </p:pic>
    </p:spTree>
    <p:extLst>
      <p:ext uri="{BB962C8B-B14F-4D97-AF65-F5344CB8AC3E}">
        <p14:creationId xmlns:p14="http://schemas.microsoft.com/office/powerpoint/2010/main" val="21578232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0000"/>
          </a:solidFill>
        </p:spPr>
        <p:txBody>
          <a:bodyPr/>
          <a:lstStyle/>
          <a:p>
            <a:r>
              <a:rPr lang="en-US" dirty="0" smtClean="0"/>
              <a:t>More Pictures</a:t>
            </a:r>
            <a:endParaRPr lang="en-US" dirty="0"/>
          </a:p>
        </p:txBody>
      </p:sp>
      <p:pic>
        <p:nvPicPr>
          <p:cNvPr id="10" name="Content Placeholder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1295400"/>
            <a:ext cx="9296399" cy="5562599"/>
          </a:xfrm>
        </p:spPr>
      </p:pic>
    </p:spTree>
    <p:extLst>
      <p:ext uri="{BB962C8B-B14F-4D97-AF65-F5344CB8AC3E}">
        <p14:creationId xmlns:p14="http://schemas.microsoft.com/office/powerpoint/2010/main" val="159424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normAutofit fontScale="90000"/>
          </a:bodyPr>
          <a:lstStyle/>
          <a:p>
            <a:r>
              <a:rPr lang="en-US" dirty="0" smtClean="0"/>
              <a:t>Flat Stanley at The Little White House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371600"/>
            <a:ext cx="9144000" cy="5638800"/>
          </a:xfrm>
        </p:spPr>
      </p:pic>
    </p:spTree>
    <p:extLst>
      <p:ext uri="{BB962C8B-B14F-4D97-AF65-F5344CB8AC3E}">
        <p14:creationId xmlns:p14="http://schemas.microsoft.com/office/powerpoint/2010/main" val="1987282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60000"/>
              <a:lumOff val="40000"/>
            </a:schemeClr>
          </a:solidFill>
        </p:spPr>
        <p:txBody>
          <a:bodyPr/>
          <a:lstStyle/>
          <a:p>
            <a:r>
              <a:rPr lang="en-US" dirty="0" smtClean="0"/>
              <a:t>Having fun and learning</a:t>
            </a:r>
            <a:endParaRPr lang="en-US" dirty="0"/>
          </a:p>
        </p:txBody>
      </p:sp>
      <p:sp>
        <p:nvSpPr>
          <p:cNvPr id="3" name="Content Placeholder 2"/>
          <p:cNvSpPr>
            <a:spLocks noGrp="1"/>
          </p:cNvSpPr>
          <p:nvPr>
            <p:ph idx="1"/>
          </p:nvPr>
        </p:nvSpPr>
        <p:spPr>
          <a:solidFill>
            <a:srgbClr val="FFFF00"/>
          </a:solidFill>
        </p:spPr>
        <p:txBody>
          <a:bodyPr>
            <a:normAutofit fontScale="85000" lnSpcReduction="20000"/>
          </a:bodyPr>
          <a:lstStyle/>
          <a:p>
            <a:pPr marL="0" indent="0">
              <a:buNone/>
            </a:pPr>
            <a:r>
              <a:rPr lang="en-US" dirty="0" smtClean="0"/>
              <a:t>Flat Stanley learned about President Franklin D. Roosevelt at the Little White House in Warm Springs, Ga.  He got to see a lot of different books about all the Presidents, he got to see a couple of old cars that were used by President Roosevelt, and he even got to see an old stagecoach.  President Roosevelt kept a house here because he had a serious illness that could be helped when he used the warm spring waters that are near here.  In Georgia, students study a lot about President Roosevelt when they get in the third grade.  Flat Stanley got to see some of the pretty trees and land around the mountain that you can see very well from the back of The Little White House.  How are you and your Flat Stanley doing?</a:t>
            </a:r>
            <a:endParaRPr lang="en-US" dirty="0"/>
          </a:p>
        </p:txBody>
      </p:sp>
    </p:spTree>
    <p:extLst>
      <p:ext uri="{BB962C8B-B14F-4D97-AF65-F5344CB8AC3E}">
        <p14:creationId xmlns:p14="http://schemas.microsoft.com/office/powerpoint/2010/main" val="14301466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normAutofit fontScale="90000"/>
          </a:bodyPr>
          <a:lstStyle/>
          <a:p>
            <a:r>
              <a:rPr lang="en-US" dirty="0" smtClean="0"/>
              <a:t>Educational Pictures of The Little White House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1371601"/>
            <a:ext cx="9677400" cy="5491316"/>
          </a:xfrm>
        </p:spPr>
      </p:pic>
    </p:spTree>
    <p:extLst>
      <p:ext uri="{BB962C8B-B14F-4D97-AF65-F5344CB8AC3E}">
        <p14:creationId xmlns:p14="http://schemas.microsoft.com/office/powerpoint/2010/main" val="39665330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US" dirty="0" smtClean="0"/>
              <a:t>More cool pictures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748" y="1371600"/>
            <a:ext cx="9144000" cy="5638800"/>
          </a:xfrm>
        </p:spPr>
      </p:pic>
    </p:spTree>
    <p:extLst>
      <p:ext uri="{BB962C8B-B14F-4D97-AF65-F5344CB8AC3E}">
        <p14:creationId xmlns:p14="http://schemas.microsoft.com/office/powerpoint/2010/main" val="13226691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70C0"/>
          </a:solidFill>
        </p:spPr>
        <p:txBody>
          <a:bodyPr/>
          <a:lstStyle/>
          <a:p>
            <a:r>
              <a:rPr lang="en-US" dirty="0" smtClean="0"/>
              <a:t>Super cool pictures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1371600"/>
            <a:ext cx="9296400" cy="5486400"/>
          </a:xfrm>
        </p:spPr>
      </p:pic>
    </p:spTree>
    <p:extLst>
      <p:ext uri="{BB962C8B-B14F-4D97-AF65-F5344CB8AC3E}">
        <p14:creationId xmlns:p14="http://schemas.microsoft.com/office/powerpoint/2010/main" val="19652500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92D050"/>
          </a:solidFill>
        </p:spPr>
        <p:txBody>
          <a:bodyPr/>
          <a:lstStyle/>
          <a:p>
            <a:r>
              <a:rPr lang="en-US" dirty="0" smtClean="0"/>
              <a:t>More neat pictures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994" y="1295400"/>
            <a:ext cx="9220200" cy="5715000"/>
          </a:xfrm>
        </p:spPr>
      </p:pic>
    </p:spTree>
    <p:extLst>
      <p:ext uri="{BB962C8B-B14F-4D97-AF65-F5344CB8AC3E}">
        <p14:creationId xmlns:p14="http://schemas.microsoft.com/office/powerpoint/2010/main" val="6263209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0000"/>
          </a:solidFill>
        </p:spPr>
        <p:txBody>
          <a:bodyPr/>
          <a:lstStyle/>
          <a:p>
            <a:r>
              <a:rPr lang="en-US" dirty="0" smtClean="0"/>
              <a:t>Learning is fun</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447800"/>
            <a:ext cx="9144000" cy="5638800"/>
          </a:xfrm>
        </p:spPr>
      </p:pic>
    </p:spTree>
    <p:extLst>
      <p:ext uri="{BB962C8B-B14F-4D97-AF65-F5344CB8AC3E}">
        <p14:creationId xmlns:p14="http://schemas.microsoft.com/office/powerpoint/2010/main" val="14417311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US" dirty="0" smtClean="0"/>
              <a:t>Come visit The Little White House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371600"/>
            <a:ext cx="9143999" cy="5486400"/>
          </a:xfrm>
        </p:spPr>
      </p:pic>
    </p:spTree>
    <p:extLst>
      <p:ext uri="{BB962C8B-B14F-4D97-AF65-F5344CB8AC3E}">
        <p14:creationId xmlns:p14="http://schemas.microsoft.com/office/powerpoint/2010/main" val="5745026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TotalTime>
  <Words>413</Words>
  <Application>Microsoft Office PowerPoint</Application>
  <PresentationFormat>On-screen Show (4:3)</PresentationFormat>
  <Paragraphs>19</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Flat  Stanley goes to Warm Springs, Ga. to see former President Franklin D. Roosevelt’s Little White House</vt:lpstr>
      <vt:lpstr>Flat Stanley at The Little White House</vt:lpstr>
      <vt:lpstr>Having fun and learning</vt:lpstr>
      <vt:lpstr>Educational Pictures of The Little White House</vt:lpstr>
      <vt:lpstr>More cool pictures</vt:lpstr>
      <vt:lpstr>Super cool pictures</vt:lpstr>
      <vt:lpstr>More neat pictures</vt:lpstr>
      <vt:lpstr>Learning is fun</vt:lpstr>
      <vt:lpstr>Come visit The Little White House</vt:lpstr>
      <vt:lpstr>Some More Pictures of Animals from the Wild Animal Safari Park near here</vt:lpstr>
      <vt:lpstr>Flat  Stanley goes to Warm Springs, Ga. to see former President Franklin D. Roosevelt’s Little White House</vt:lpstr>
      <vt:lpstr>Flat Stanley at The Little White House</vt:lpstr>
      <vt:lpstr>Having fun and learning</vt:lpstr>
      <vt:lpstr>Some More Pictures of Animals from the Wild Animal Safari Park near here</vt:lpstr>
      <vt:lpstr>Flat Stanley enjoys animals!</vt:lpstr>
      <vt:lpstr>Very Cool Pictures</vt:lpstr>
      <vt:lpstr>More Pictures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Blakely</dc:creator>
  <cp:lastModifiedBy>David Blakely</cp:lastModifiedBy>
  <cp:revision>9</cp:revision>
  <dcterms:created xsi:type="dcterms:W3CDTF">2011-04-10T13:59:53Z</dcterms:created>
  <dcterms:modified xsi:type="dcterms:W3CDTF">2011-04-14T10:07:30Z</dcterms:modified>
</cp:coreProperties>
</file>